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handoutMasterIdLst>
    <p:handoutMasterId r:id="rId19"/>
  </p:handoutMasterIdLst>
  <p:sldIdLst>
    <p:sldId id="282" r:id="rId2"/>
    <p:sldId id="259" r:id="rId3"/>
    <p:sldId id="274" r:id="rId4"/>
    <p:sldId id="284" r:id="rId5"/>
    <p:sldId id="286" r:id="rId6"/>
    <p:sldId id="287" r:id="rId7"/>
    <p:sldId id="288" r:id="rId8"/>
    <p:sldId id="289" r:id="rId9"/>
    <p:sldId id="290" r:id="rId10"/>
    <p:sldId id="291" r:id="rId11"/>
    <p:sldId id="292" r:id="rId12"/>
    <p:sldId id="293" r:id="rId13"/>
    <p:sldId id="294" r:id="rId14"/>
    <p:sldId id="295" r:id="rId15"/>
    <p:sldId id="277" r:id="rId16"/>
    <p:sldId id="278"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07" autoAdjust="0"/>
  </p:normalViewPr>
  <p:slideViewPr>
    <p:cSldViewPr snapToGrid="0">
      <p:cViewPr varScale="1">
        <p:scale>
          <a:sx n="70" d="100"/>
          <a:sy n="70" d="100"/>
        </p:scale>
        <p:origin x="618" y="60"/>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varScale="1">
        <p:scale>
          <a:sx n="89" d="100"/>
          <a:sy n="89" d="100"/>
        </p:scale>
        <p:origin x="282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36BE0C-1B25-45CE-95C9-D4524C9D317E}" type="datetime1">
              <a:rPr lang="es-ES" smtClean="0"/>
              <a:t>26/02/2020</a:t>
            </a:fld>
            <a:endParaRPr lang="es-ES"/>
          </a:p>
        </p:txBody>
      </p:sp>
      <p:sp>
        <p:nvSpPr>
          <p:cNvPr id="4" name="Marcador de pie de página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9E2DD4-2E30-4434-A427-2EC50491079F}" type="slidenum">
              <a:rPr lang="es-ES" smtClean="0"/>
              <a:t>‹Nº›</a:t>
            </a:fld>
            <a:endParaRPr lang="es-E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8496A05-01AE-4316-8AE9-CC47A2CB5F9D}" type="datetime1">
              <a:rPr lang="es-ES" noProof="0" smtClean="0"/>
              <a:t>26/02/2020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8375C1-7C5C-42A2-80F2-05631BB3764E}" type="slidenum">
              <a:rPr lang="es-ES" noProof="0" smtClean="0"/>
              <a:t>‹Nº›</a:t>
            </a:fld>
            <a:endParaRPr lang="es-E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a:t>
            </a:fld>
            <a:endParaRPr lang="es-ES"/>
          </a:p>
        </p:txBody>
      </p:sp>
    </p:spTree>
    <p:extLst>
      <p:ext uri="{BB962C8B-B14F-4D97-AF65-F5344CB8AC3E}">
        <p14:creationId xmlns:p14="http://schemas.microsoft.com/office/powerpoint/2010/main" val="37617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10</a:t>
            </a:fld>
            <a:endParaRPr lang="es-ES"/>
          </a:p>
        </p:txBody>
      </p:sp>
    </p:spTree>
    <p:extLst>
      <p:ext uri="{BB962C8B-B14F-4D97-AF65-F5344CB8AC3E}">
        <p14:creationId xmlns:p14="http://schemas.microsoft.com/office/powerpoint/2010/main" val="71516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11</a:t>
            </a:fld>
            <a:endParaRPr lang="es-ES"/>
          </a:p>
        </p:txBody>
      </p:sp>
    </p:spTree>
    <p:extLst>
      <p:ext uri="{BB962C8B-B14F-4D97-AF65-F5344CB8AC3E}">
        <p14:creationId xmlns:p14="http://schemas.microsoft.com/office/powerpoint/2010/main" val="383886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12</a:t>
            </a:fld>
            <a:endParaRPr lang="es-ES"/>
          </a:p>
        </p:txBody>
      </p:sp>
    </p:spTree>
    <p:extLst>
      <p:ext uri="{BB962C8B-B14F-4D97-AF65-F5344CB8AC3E}">
        <p14:creationId xmlns:p14="http://schemas.microsoft.com/office/powerpoint/2010/main" val="2890870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13</a:t>
            </a:fld>
            <a:endParaRPr lang="es-ES"/>
          </a:p>
        </p:txBody>
      </p:sp>
    </p:spTree>
    <p:extLst>
      <p:ext uri="{BB962C8B-B14F-4D97-AF65-F5344CB8AC3E}">
        <p14:creationId xmlns:p14="http://schemas.microsoft.com/office/powerpoint/2010/main" val="391948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14</a:t>
            </a:fld>
            <a:endParaRPr lang="es-ES"/>
          </a:p>
        </p:txBody>
      </p:sp>
    </p:spTree>
    <p:extLst>
      <p:ext uri="{BB962C8B-B14F-4D97-AF65-F5344CB8AC3E}">
        <p14:creationId xmlns:p14="http://schemas.microsoft.com/office/powerpoint/2010/main" val="2631751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68375C1-7C5C-42A2-80F2-05631BB3764E}" type="slidenum">
              <a:rPr lang="es-ES" smtClean="0"/>
              <a:t>15</a:t>
            </a:fld>
            <a:endParaRPr lang="es-ES"/>
          </a:p>
        </p:txBody>
      </p:sp>
    </p:spTree>
    <p:extLst>
      <p:ext uri="{BB962C8B-B14F-4D97-AF65-F5344CB8AC3E}">
        <p14:creationId xmlns:p14="http://schemas.microsoft.com/office/powerpoint/2010/main" val="3242641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68375C1-7C5C-42A2-80F2-05631BB3764E}" type="slidenum">
              <a:rPr lang="es-ES" smtClean="0"/>
              <a:t>16</a:t>
            </a:fld>
            <a:endParaRPr lang="es-ES"/>
          </a:p>
        </p:txBody>
      </p:sp>
    </p:spTree>
    <p:extLst>
      <p:ext uri="{BB962C8B-B14F-4D97-AF65-F5344CB8AC3E}">
        <p14:creationId xmlns:p14="http://schemas.microsoft.com/office/powerpoint/2010/main" val="201343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2</a:t>
            </a:fld>
            <a:endParaRPr lang="es-ES"/>
          </a:p>
        </p:txBody>
      </p:sp>
    </p:spTree>
    <p:extLst>
      <p:ext uri="{BB962C8B-B14F-4D97-AF65-F5344CB8AC3E}">
        <p14:creationId xmlns:p14="http://schemas.microsoft.com/office/powerpoint/2010/main" val="273608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3</a:t>
            </a:fld>
            <a:endParaRPr lang="es-ES"/>
          </a:p>
        </p:txBody>
      </p:sp>
    </p:spTree>
    <p:extLst>
      <p:ext uri="{BB962C8B-B14F-4D97-AF65-F5344CB8AC3E}">
        <p14:creationId xmlns:p14="http://schemas.microsoft.com/office/powerpoint/2010/main" val="268373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4</a:t>
            </a:fld>
            <a:endParaRPr lang="es-ES"/>
          </a:p>
        </p:txBody>
      </p:sp>
    </p:spTree>
    <p:extLst>
      <p:ext uri="{BB962C8B-B14F-4D97-AF65-F5344CB8AC3E}">
        <p14:creationId xmlns:p14="http://schemas.microsoft.com/office/powerpoint/2010/main" val="373346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5</a:t>
            </a:fld>
            <a:endParaRPr lang="es-ES"/>
          </a:p>
        </p:txBody>
      </p:sp>
    </p:spTree>
    <p:extLst>
      <p:ext uri="{BB962C8B-B14F-4D97-AF65-F5344CB8AC3E}">
        <p14:creationId xmlns:p14="http://schemas.microsoft.com/office/powerpoint/2010/main" val="289087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6</a:t>
            </a:fld>
            <a:endParaRPr lang="es-ES"/>
          </a:p>
        </p:txBody>
      </p:sp>
    </p:spTree>
    <p:extLst>
      <p:ext uri="{BB962C8B-B14F-4D97-AF65-F5344CB8AC3E}">
        <p14:creationId xmlns:p14="http://schemas.microsoft.com/office/powerpoint/2010/main" val="289788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7</a:t>
            </a:fld>
            <a:endParaRPr lang="es-ES"/>
          </a:p>
        </p:txBody>
      </p:sp>
    </p:spTree>
    <p:extLst>
      <p:ext uri="{BB962C8B-B14F-4D97-AF65-F5344CB8AC3E}">
        <p14:creationId xmlns:p14="http://schemas.microsoft.com/office/powerpoint/2010/main" val="18280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8</a:t>
            </a:fld>
            <a:endParaRPr lang="es-ES"/>
          </a:p>
        </p:txBody>
      </p:sp>
    </p:spTree>
    <p:extLst>
      <p:ext uri="{BB962C8B-B14F-4D97-AF65-F5344CB8AC3E}">
        <p14:creationId xmlns:p14="http://schemas.microsoft.com/office/powerpoint/2010/main" val="263910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9</a:t>
            </a:fld>
            <a:endParaRPr lang="es-ES"/>
          </a:p>
        </p:txBody>
      </p:sp>
    </p:spTree>
    <p:extLst>
      <p:ext uri="{BB962C8B-B14F-4D97-AF65-F5344CB8AC3E}">
        <p14:creationId xmlns:p14="http://schemas.microsoft.com/office/powerpoint/2010/main" val="25853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rtlCol="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a:t>Inserte o arrastre y coloque su foto aquí </a:t>
            </a:r>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432000" y="4962525"/>
            <a:ext cx="5472000"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14" name="Marcador de contenido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posición de contenido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1" name="Marcador de texto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rtlCol="0"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5" name="Marcador de texto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rtlCol="0" anchor="t"/>
          <a:lstStyle>
            <a:lvl1pPr marL="0" indent="0">
              <a:buNone/>
              <a:defRPr sz="5400">
                <a:solidFill>
                  <a:schemeClr val="accent4"/>
                </a:solidFill>
                <a:latin typeface="+mj-lt"/>
              </a:defRPr>
            </a:lvl1pPr>
          </a:lstStyle>
          <a:p>
            <a:pPr lvl="0" rtl="0"/>
            <a:r>
              <a:rPr lang="es-ES" noProof="0"/>
              <a:t>2</a:t>
            </a:r>
          </a:p>
        </p:txBody>
      </p:sp>
      <p:sp>
        <p:nvSpPr>
          <p:cNvPr id="16" name="Marcador de texto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11" name="Marcador de texto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rtlCol="0"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Encabezado de la sección</a:t>
            </a:r>
          </a:p>
        </p:txBody>
      </p:sp>
      <p:sp>
        <p:nvSpPr>
          <p:cNvPr id="12" name="Marcador de texto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es-ES" noProof="0"/>
              <a:t>Encabezado de la sección</a:t>
            </a:r>
          </a:p>
        </p:txBody>
      </p:sp>
      <p:sp>
        <p:nvSpPr>
          <p:cNvPr id="9" name="Marcador de texto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es-ES" noProof="0"/>
              <a:t>Encabezado de la sección</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0" name="Marcador de texto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rtlCol="0"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13" name="Marcador de texto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rtl="0"/>
            <a:r>
              <a:rPr lang="es-ES" noProof="0"/>
              <a:t>2</a:t>
            </a:r>
          </a:p>
        </p:txBody>
      </p:sp>
      <p:sp>
        <p:nvSpPr>
          <p:cNvPr id="14" name="Marcador de texto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rtl="0"/>
            <a:r>
              <a:rPr lang="es-ES" noProof="0"/>
              <a:t>3</a:t>
            </a:r>
          </a:p>
        </p:txBody>
      </p:sp>
      <p:sp>
        <p:nvSpPr>
          <p:cNvPr id="16" name="Marcador de contenido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7" name="Marcador de texto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8" name="Marcador de texto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22" name="Marcador de texto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7EF5211B-014A-4E6E-98C7-FDAF7855316F}"/>
              </a:ext>
            </a:extLst>
          </p:cNvPr>
          <p:cNvSpPr>
            <a:spLocks noGrp="1"/>
          </p:cNvSpPr>
          <p:nvPr>
            <p:ph type="title" hasCustomPrompt="1"/>
          </p:nvPr>
        </p:nvSpPr>
        <p:spPr>
          <a:xfrm>
            <a:off x="432000" y="432000"/>
            <a:ext cx="11340000" cy="432000"/>
          </a:xfrm>
        </p:spPr>
        <p:txBody>
          <a:bodyPr rtlCol="0"/>
          <a:lstStyle/>
          <a:p>
            <a:pPr rtl="0"/>
            <a:r>
              <a:rPr lang="es-ES" noProof="0"/>
              <a:t>Haga clic para modificar el estilo del título principal</a:t>
            </a:r>
          </a:p>
        </p:txBody>
      </p:sp>
      <p:sp>
        <p:nvSpPr>
          <p:cNvPr id="6" name="Marcador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cxnSp>
        <p:nvCxnSpPr>
          <p:cNvPr id="8" name="Conector recto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Marcador de texto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3" name="Marcador de texto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4" name="Marcador de texto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BE06229A-0702-4CD6-B5F1-0DC746CC4F18}"/>
              </a:ext>
            </a:extLst>
          </p:cNvPr>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43C0B96F-9D35-4001-9F9C-1A7004D61F3D}"/>
              </a:ext>
            </a:extLst>
          </p:cNvPr>
          <p:cNvSpPr>
            <a:spLocks noGrp="1"/>
          </p:cNvSpPr>
          <p:nvPr>
            <p:ph type="ftr" sz="quarter" idx="10"/>
          </p:nvPr>
        </p:nvSpPr>
        <p:spPr/>
        <p:txBody>
          <a:bodyPr rtlCol="0"/>
          <a:lstStyle/>
          <a:p>
            <a:pPr rtl="0"/>
            <a:r>
              <a:rPr lang="es-ES" noProof="0"/>
              <a:t>Agregue un pie de página</a:t>
            </a:r>
          </a:p>
        </p:txBody>
      </p:sp>
      <p:sp>
        <p:nvSpPr>
          <p:cNvPr id="9" name="Marcador de posición de número de diapositiva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4" name="Marcador de contenido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contenido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ie de página 9">
            <a:extLst>
              <a:ext uri="{FF2B5EF4-FFF2-40B4-BE49-F238E27FC236}">
                <a16:creationId xmlns:a16="http://schemas.microsoft.com/office/drawing/2014/main" id="{43614A35-31E3-40DA-85DD-07B207690717}"/>
              </a:ext>
            </a:extLst>
          </p:cNvPr>
          <p:cNvSpPr>
            <a:spLocks noGrp="1"/>
          </p:cNvSpPr>
          <p:nvPr>
            <p:ph type="ftr" sz="quarter" idx="10"/>
          </p:nvPr>
        </p:nvSpPr>
        <p:spPr/>
        <p:txBody>
          <a:bodyPr rtlCol="0"/>
          <a:lstStyle/>
          <a:p>
            <a:pPr rtl="0"/>
            <a:r>
              <a:rPr lang="es-ES" noProof="0"/>
              <a:t>Agregue un pie de página</a:t>
            </a:r>
          </a:p>
        </p:txBody>
      </p:sp>
      <p:sp>
        <p:nvSpPr>
          <p:cNvPr id="11" name="Marcador de posición de número de diapositiva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cxnSp>
        <p:nvCxnSpPr>
          <p:cNvPr id="12" name="Conector recto 11" title="Línea divisoria">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title="Línea divisoria">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Marcador de posición de texto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rtlCol="0"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5" name="Marcador de posición de texto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rtlCol="0"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contenido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1</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6" name="Marcador de contenido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2</a:t>
            </a:r>
          </a:p>
        </p:txBody>
      </p:sp>
      <p:sp>
        <p:nvSpPr>
          <p:cNvPr id="9" name="Marcador de contenido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3</a:t>
            </a:r>
          </a:p>
        </p:txBody>
      </p:sp>
      <p:sp>
        <p:nvSpPr>
          <p:cNvPr id="13" name="Marcador de texto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5" name="Marcador de texto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cxnSp>
        <p:nvCxnSpPr>
          <p:cNvPr id="8" name="Conector recto de flecha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Marcador de texto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0" name="Marcador de texto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2" name="Marcador de texto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5" name="Marcador de texto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2" name="Marcador de texto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3" name="Marcador de texto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4" name="Marcador de texto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4" name="Marcador de texto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rtlCol="0" anchor="t"/>
          <a:lstStyle>
            <a:lvl1pPr marL="0" indent="0" algn="ctr">
              <a:buNone/>
              <a:defRPr sz="1600"/>
            </a:lvl1pPr>
          </a:lstStyle>
          <a:p>
            <a:pPr lvl="0" rtl="0"/>
            <a:r>
              <a:rPr lang="es-ES" noProof="0"/>
              <a:t>Título del elemento</a:t>
            </a:r>
          </a:p>
        </p:txBody>
      </p:sp>
      <p:sp>
        <p:nvSpPr>
          <p:cNvPr id="37" name="Marcador de texto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a:t>Mes, año</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embros del equip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endParaRPr lang="es-ES" altLang="zh-CN" noProof="0"/>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endParaRPr lang="es-ES" altLang="zh-CN" noProof="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altLang="zh-CN" noProof="0" smtClean="0"/>
              <a:pPr rtl="0"/>
              <a:t>‹Nº›</a:t>
            </a:fld>
            <a:endParaRPr lang="es-ES" altLang="zh-CN" noProof="0"/>
          </a:p>
        </p:txBody>
      </p:sp>
      <p:sp>
        <p:nvSpPr>
          <p:cNvPr id="5" name="Marcador de posición de imagen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Inserte o arrastre y coloque una imagen aquí</a:t>
            </a:r>
          </a:p>
        </p:txBody>
      </p:sp>
      <p:sp>
        <p:nvSpPr>
          <p:cNvPr id="9" name="Marcador de texto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11" name="Marcador de texto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endParaRPr lang="es-ES" altLang="zh-CN" noProof="0"/>
          </a:p>
        </p:txBody>
      </p:sp>
      <p:sp>
        <p:nvSpPr>
          <p:cNvPr id="28" name="Marcador de texto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
        <p:nvSpPr>
          <p:cNvPr id="41" name="Marcador de posición de imagen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Inserte o arrastre y coloque una imagen aquí</a:t>
            </a:r>
          </a:p>
        </p:txBody>
      </p:sp>
      <p:sp>
        <p:nvSpPr>
          <p:cNvPr id="42" name="Marcador de texto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43" name="Marcador de texto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44" name="Marcador de texto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
        <p:nvSpPr>
          <p:cNvPr id="45" name="Marcador de posición de imagen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Inserte o arrastre y coloque una imagen aquí</a:t>
            </a:r>
          </a:p>
        </p:txBody>
      </p:sp>
      <p:sp>
        <p:nvSpPr>
          <p:cNvPr id="46" name="Marcador de texto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47" name="Marcador de texto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48" name="Marcador de texto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9" name="Marcador de texto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0" name="Marcador de texto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1" name="Marcador de texto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2" name="Marcador de texto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3" name="Marcador de texto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4" name="Marcador de texto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5" name="Marcador de texto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6" name="Marcador de texto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8" name="Marcador de texto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16" name="Marcador de posición de imagen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59" name="Marcador de posición de imagen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0" name="Marcador de posición de imagen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1" name="Marcador de posición de imagen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2" name="Marcador de posición de imagen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21" name="Marcador de texto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22" name="Marcador de texto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23" name="Marcador de posición de imagen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Marcador de posición de imagen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rtlCol="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a:t>Inserte o arrastre y coloque su foto aquí </a:t>
            </a:r>
          </a:p>
        </p:txBody>
      </p:sp>
      <p:sp>
        <p:nvSpPr>
          <p:cNvPr id="10" name="Rectángulo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rtlCol="0" anchor="b"/>
          <a:lstStyle>
            <a:lvl1pPr algn="l">
              <a:defRPr sz="36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539896" y="4962525"/>
            <a:ext cx="35717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5" name="Marcador de texto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582A4E56-DEE9-4FB2-89FF-0F12DB08ADCA}"/>
              </a:ext>
            </a:extLst>
          </p:cNvPr>
          <p:cNvSpPr>
            <a:spLocks noGrp="1"/>
          </p:cNvSpPr>
          <p:nvPr>
            <p:ph type="ftr" sz="quarter" idx="10"/>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apositiva 2 1_Title">
    <p:bg>
      <p:bgPr>
        <a:solidFill>
          <a:schemeClr val="bg1">
            <a:lumMod val="95000"/>
          </a:schemeClr>
        </a:solidFill>
        <a:effectLst/>
      </p:bgPr>
    </p:bg>
    <p:spTree>
      <p:nvGrpSpPr>
        <p:cNvPr id="1" name=""/>
        <p:cNvGrpSpPr/>
        <p:nvPr/>
      </p:nvGrpSpPr>
      <p:grpSpPr>
        <a:xfrm>
          <a:off x="0" y="0"/>
          <a:ext cx="0" cy="0"/>
          <a:chOff x="0" y="0"/>
          <a:chExt cx="0" cy="0"/>
        </a:xfrm>
      </p:grpSpPr>
      <p:sp>
        <p:nvSpPr>
          <p:cNvPr id="14" name="Marcador de posición de imagen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rtlCol="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a:t>Inserte o arrastre y coloque su foto aquí </a:t>
            </a:r>
          </a:p>
        </p:txBody>
      </p:sp>
      <p:sp>
        <p:nvSpPr>
          <p:cNvPr id="9" name="Rectángulo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rtlCol="0" anchor="b"/>
          <a:lstStyle>
            <a:lvl1pPr algn="l">
              <a:defRPr sz="5400" spc="-300">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rtlCol="0"/>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Nombre completo</a:t>
            </a:r>
          </a:p>
        </p:txBody>
      </p:sp>
      <p:sp>
        <p:nvSpPr>
          <p:cNvPr id="5" name="Marcador de texto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rtl="0"/>
            <a:r>
              <a:rPr lang="es-ES" noProof="0"/>
              <a:t>Número de contacto</a:t>
            </a:r>
          </a:p>
        </p:txBody>
      </p:sp>
      <p:sp>
        <p:nvSpPr>
          <p:cNvPr id="10" name="Marcador de texto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rtl="0"/>
            <a:r>
              <a:rPr lang="es-ES" noProof="0"/>
              <a:t>Identificador de red social o correo electrónico</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stas previas de la aplicación móvil">
    <p:spTree>
      <p:nvGrpSpPr>
        <p:cNvPr id="1" name=""/>
        <p:cNvGrpSpPr/>
        <p:nvPr/>
      </p:nvGrpSpPr>
      <p:grpSpPr>
        <a:xfrm>
          <a:off x="0" y="0"/>
          <a:ext cx="0" cy="0"/>
          <a:chOff x="0" y="0"/>
          <a:chExt cx="0" cy="0"/>
        </a:xfrm>
      </p:grpSpPr>
      <p:pic>
        <p:nvPicPr>
          <p:cNvPr id="8" name="Imagen 7" descr="Pantalla de un teléfono móvil&#10;&#10;Descripción generada con confianza alta">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Imagen 8" descr="Pantalla de un teléfono móvil&#10;&#10;Descripción generada con confianza alta">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Imagen 9" descr="Pantalla de un teléfono móvil&#10;&#10;Descripción generada con confianza alta">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1" name="Marcador de contenido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2" name="Marcador de texto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13" name="Marcador de contenido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4" name="Marcador de texto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15" name="Marcador de contenido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6" name="Marcador de texto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4" name="Marcador de posición de imagen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17" name="Marcador de posición de imagen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18" name="Marcador de posición de imagen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o testimoni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 name="Marcador de texto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9" name="Marcador de texto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
        <p:nvSpPr>
          <p:cNvPr id="12" name="Marcador de texto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13" name="Marcador de texto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
        <p:nvSpPr>
          <p:cNvPr id="14" name="Marcador de texto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15" name="Marcador de texto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432000" y="4962525"/>
            <a:ext cx="5472000"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bg1">
            <a:lumMod val="95000"/>
          </a:schemeClr>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80728" y="4962525"/>
            <a:ext cx="62996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Rectángulo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Rectángulo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Marcador de número de diapositiva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rtlCol="0"/>
          <a:lstStyle/>
          <a:p>
            <a:pPr rtl="0"/>
            <a:fld id="{4B73C415-D670-4716-A5EC-CC4D52CA2BAC}" type="slidenum">
              <a:rPr lang="es-ES" noProof="0" smtClean="0"/>
              <a:pPr rtl="0"/>
              <a:t>‹Nº›</a:t>
            </a:fld>
            <a:endParaRPr lang="es-ES" noProof="0"/>
          </a:p>
        </p:txBody>
      </p:sp>
      <p:sp>
        <p:nvSpPr>
          <p:cNvPr id="9" name="Marcador de pie de página 8">
            <a:extLst>
              <a:ext uri="{FF2B5EF4-FFF2-40B4-BE49-F238E27FC236}">
                <a16:creationId xmlns:a16="http://schemas.microsoft.com/office/drawing/2014/main" id="{AF77174B-114F-48DF-AFBF-1AA3416ACD4A}"/>
              </a:ext>
            </a:extLst>
          </p:cNvPr>
          <p:cNvSpPr>
            <a:spLocks noGrp="1"/>
          </p:cNvSpPr>
          <p:nvPr>
            <p:ph type="ftr" sz="quarter" idx="13"/>
          </p:nvPr>
        </p:nvSpPr>
        <p:spPr/>
        <p:txBody>
          <a:bodyPr rtlCol="0"/>
          <a:lstStyle/>
          <a:p>
            <a:pPr rtl="0"/>
            <a:r>
              <a:rPr lang="es-ES" noProof="0"/>
              <a:t>Agregar un pie de página</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a:t>Agregar un pie de página</a:t>
            </a:r>
          </a:p>
        </p:txBody>
      </p:sp>
      <p:sp>
        <p:nvSpPr>
          <p:cNvPr id="11" name="Título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2" name="Marcador de posición de texto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3" name="Marcador de posición de contenido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rtlCol="0"/>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a:t>Agregar un pie de página</a:t>
            </a:r>
          </a:p>
        </p:txBody>
      </p:sp>
      <p:sp>
        <p:nvSpPr>
          <p:cNvPr id="11" name="Título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2" name="Marcador de posición de texto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9" name="Marcador de posición de imagen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bg>
      <p:bgPr>
        <a:solidFill>
          <a:schemeClr val="bg1">
            <a:lumMod val="95000"/>
          </a:schemeClr>
        </a:solidFill>
        <a:effectLst/>
      </p:bgPr>
    </p:bg>
    <p:spTree>
      <p:nvGrpSpPr>
        <p:cNvPr id="1" name=""/>
        <p:cNvGrpSpPr/>
        <p:nvPr/>
      </p:nvGrpSpPr>
      <p:grpSpPr>
        <a:xfrm>
          <a:off x="0" y="0"/>
          <a:ext cx="0" cy="0"/>
          <a:chOff x="0" y="0"/>
          <a:chExt cx="0" cy="0"/>
        </a:xfrm>
      </p:grpSpPr>
      <p:sp>
        <p:nvSpPr>
          <p:cNvPr id="8" name="Marcador de posición de imagen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rtlCol="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a:t>Inserte o arrastre y coloque su foto aquí </a:t>
            </a:r>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80728" y="4962525"/>
            <a:ext cx="62996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Rectángulo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Rectángulo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Marcador de número de diapositiva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rtlCol="0"/>
          <a:lstStyle/>
          <a:p>
            <a:pPr rtl="0"/>
            <a:fld id="{4B73C415-D670-4716-A5EC-CC4D52CA2BAC}" type="slidenum">
              <a:rPr lang="es-ES" noProof="0" smtClean="0"/>
              <a:pPr rtl="0"/>
              <a:t>‹Nº›</a:t>
            </a:fld>
            <a:endParaRPr lang="es-ES" noProof="0"/>
          </a:p>
        </p:txBody>
      </p:sp>
      <p:sp>
        <p:nvSpPr>
          <p:cNvPr id="9" name="Marcador de pie de página 8">
            <a:extLst>
              <a:ext uri="{FF2B5EF4-FFF2-40B4-BE49-F238E27FC236}">
                <a16:creationId xmlns:a16="http://schemas.microsoft.com/office/drawing/2014/main" id="{AF77174B-114F-48DF-AFBF-1AA3416ACD4A}"/>
              </a:ext>
            </a:extLst>
          </p:cNvPr>
          <p:cNvSpPr>
            <a:spLocks noGrp="1"/>
          </p:cNvSpPr>
          <p:nvPr>
            <p:ph type="ftr" sz="quarter" idx="13"/>
          </p:nvPr>
        </p:nvSpPr>
        <p:spPr/>
        <p:txBody>
          <a:bodyPr rtlCol="0"/>
          <a:lstStyle/>
          <a:p>
            <a:pPr rtl="0"/>
            <a:r>
              <a:rPr lang="es-ES" noProof="0"/>
              <a:t>Agregar un pie de página</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subtítulo, imagen y contenid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2" name="Título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rtlCol="0" anchor="b"/>
          <a:lstStyle>
            <a:lvl1pPr>
              <a:defRPr sz="3600">
                <a:solidFill>
                  <a:schemeClr val="bg1"/>
                </a:solidFill>
              </a:defRPr>
            </a:lvl1pPr>
          </a:lstStyle>
          <a:p>
            <a:pPr rtl="0"/>
            <a:r>
              <a:rPr lang="es-ES" noProof="0"/>
              <a:t>Haga clic para modificar el estilo de título del patrón</a:t>
            </a:r>
          </a:p>
        </p:txBody>
      </p:sp>
      <p:sp>
        <p:nvSpPr>
          <p:cNvPr id="5" name="Marcador de posición de imagen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a:t>Inserte o arrastre y coloque su foto</a:t>
            </a:r>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a:t>Agregar un pie de página</a:t>
            </a:r>
          </a:p>
        </p:txBody>
      </p:sp>
      <p:sp>
        <p:nvSpPr>
          <p:cNvPr id="20" name="Marcador de texto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rtlCol="0"/>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Subtítulo, lema o comercial puede ir aquí</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d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9" name="Marcador de texto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0" name="Marcador de texto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1" name="Marcador de texto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2" name="Marcador de texto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3" name="Marcador de texto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4" name="Marcador de texto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5" name="Marcador de texto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6" name="Marcador de texto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8" name="Marcador de texto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6" name="Marcador de posición de imagen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59" name="Marcador de posición de imagen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0" name="Marcador de posición de imagen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1" name="Marcador de posición de imagen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62" name="Marcador de posición de imagen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ñetas de icon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rtlCol="0"/>
          <a:lstStyle>
            <a:lvl1pPr marL="0" indent="0">
              <a:buNone/>
              <a:defRPr sz="1800">
                <a:solidFill>
                  <a:schemeClr val="bg1"/>
                </a:solidFill>
              </a:defRPr>
            </a:lvl1pPr>
          </a:lstStyle>
          <a:p>
            <a:pPr lvl="0" rtl="0"/>
            <a:r>
              <a:rPr lang="es-ES" noProof="0"/>
              <a:t>Subtítulo, lema o comercial puede ir aquí</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rtlCol="0"/>
          <a:lstStyle/>
          <a:p>
            <a:pPr rtl="0"/>
            <a:r>
              <a:rPr lang="es-ES" noProof="0"/>
              <a:t>Agregar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0" name="Marcador de posición de imagen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a:t>Inserte o arrastre y coloque su foto</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rtl="0"/>
            <a:r>
              <a:rPr lang="es-ES" noProof="0"/>
              <a:t>Haga clic para editar el estilo de título del patrón</a:t>
            </a:r>
          </a:p>
        </p:txBody>
      </p:sp>
      <p:sp>
        <p:nvSpPr>
          <p:cNvPr id="13" name="Marcador de texto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4" name="Marcador de texto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5" name="Marcador de texto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16" name="Marcador de texto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7" name="Marcador de texto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18" name="Marcador de texto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viñetas de icon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rtlCol="0"/>
          <a:lstStyle>
            <a:lvl1pPr marL="0" indent="0">
              <a:buNone/>
              <a:defRPr sz="1800">
                <a:solidFill>
                  <a:schemeClr val="bg1"/>
                </a:solidFill>
              </a:defRPr>
            </a:lvl1pPr>
          </a:lstStyle>
          <a:p>
            <a:pPr lvl="0" rtl="0"/>
            <a:r>
              <a:rPr lang="es-ES" noProof="0"/>
              <a:t>Subtítulo, lema o comercial puede ir aquí</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10" name="Marcador de posición de imagen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a:t>Inserte o arrastre y coloque su foto</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rtl="0"/>
            <a:r>
              <a:rPr lang="es-ES" noProof="0"/>
              <a:t>Haga clic para editar el estilo de título del patrón</a:t>
            </a:r>
          </a:p>
        </p:txBody>
      </p:sp>
      <p:sp>
        <p:nvSpPr>
          <p:cNvPr id="13" name="Marcador de texto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14" name="Marcador de texto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5" name="Marcador de texto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4</a:t>
            </a:r>
          </a:p>
        </p:txBody>
      </p:sp>
      <p:sp>
        <p:nvSpPr>
          <p:cNvPr id="16" name="Marcador de texto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3" name="Marcador de texto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24" name="Marcador de texto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5" name="Marcador de texto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26" name="Marcador de texto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o digital">
    <p:bg>
      <p:bgRef idx="1001">
        <a:schemeClr val="bg1"/>
      </p:bgRef>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9" name="Marcador de texto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rtlCol="0" anchor="b"/>
          <a:lstStyle>
            <a:lvl1pPr marL="0" indent="0">
              <a:buNone/>
              <a:defRPr sz="3200">
                <a:solidFill>
                  <a:schemeClr val="tx1">
                    <a:lumMod val="75000"/>
                    <a:lumOff val="25000"/>
                  </a:schemeClr>
                </a:solidFill>
              </a:defRPr>
            </a:lvl1pPr>
          </a:lstStyle>
          <a:p>
            <a:pPr lvl="0" rtl="0"/>
            <a:r>
              <a:rPr lang="es-ES" noProof="0"/>
              <a:t>Texto destacado</a:t>
            </a:r>
          </a:p>
        </p:txBody>
      </p:sp>
      <p:sp>
        <p:nvSpPr>
          <p:cNvPr id="11" name="Marcador de posición de imagen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Inserte o arrastre y coloque su diseño de la pantalla aquí</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es seccio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Línea única de texto.</a:t>
            </a:r>
          </a:p>
        </p:txBody>
      </p:sp>
      <p:sp>
        <p:nvSpPr>
          <p:cNvPr id="4" name="Marcador de contenido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8" name="Marcador de pie de página 7">
            <a:extLst>
              <a:ext uri="{FF2B5EF4-FFF2-40B4-BE49-F238E27FC236}">
                <a16:creationId xmlns:a16="http://schemas.microsoft.com/office/drawing/2014/main" id="{43C0B96F-9D35-4001-9F9C-1A7004D61F3D}"/>
              </a:ext>
            </a:extLst>
          </p:cNvPr>
          <p:cNvSpPr>
            <a:spLocks noGrp="1"/>
          </p:cNvSpPr>
          <p:nvPr>
            <p:ph type="ftr" sz="quarter" idx="10"/>
          </p:nvPr>
        </p:nvSpPr>
        <p:spPr/>
        <p:txBody>
          <a:bodyPr rtlCol="0"/>
          <a:lstStyle/>
          <a:p>
            <a:pPr rtl="0"/>
            <a:r>
              <a:rPr lang="es-ES" noProof="0"/>
              <a:t>Agregue un pie de página</a:t>
            </a:r>
          </a:p>
        </p:txBody>
      </p:sp>
      <p:sp>
        <p:nvSpPr>
          <p:cNvPr id="9" name="Marcador de posición de número de diapositiva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a:p>
        </p:txBody>
      </p:sp>
      <p:sp>
        <p:nvSpPr>
          <p:cNvPr id="6" name="Marcador de texto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0" name="Marcador de texto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2" name="Marcador de texto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1</a:t>
            </a:r>
          </a:p>
        </p:txBody>
      </p:sp>
      <p:sp>
        <p:nvSpPr>
          <p:cNvPr id="14" name="Marcador de texto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2</a:t>
            </a:r>
          </a:p>
        </p:txBody>
      </p:sp>
      <p:sp>
        <p:nvSpPr>
          <p:cNvPr id="16" name="Marcador de texto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pPr rtl="0"/>
            <a:fld id="{4B73C415-D670-4716-A5EC-CC4D52CA2BAC}"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s-ES" noProof="0"/>
              <a:t>Agregar un pie de página</a:t>
            </a:r>
          </a:p>
        </p:txBody>
      </p:sp>
      <p:sp>
        <p:nvSpPr>
          <p:cNvPr id="8" name="Rectángulo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Cuadro de texto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rtl="0"/>
            <a:r>
              <a:rPr lang="es-ES" sz="1200" b="0" noProof="0">
                <a:solidFill>
                  <a:schemeClr val="bg1">
                    <a:lumMod val="65000"/>
                  </a:schemeClr>
                </a:solidFill>
                <a:latin typeface="+mn-lt"/>
              </a:rPr>
              <a:t>NOMBRE O LOGOTIPO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svg"/><Relationship Id="rId12" Type="http://schemas.openxmlformats.org/officeDocument/2006/relationships/hyperlink" Target="https://www.microsoft.com/es-es/"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Marcador de posición de imagen 6" descr="Dos chicas jóvenes mirando la pantalla de un portátil">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pic>
        <p:nvPicPr>
          <p:cNvPr id="1028" name="Picture 4" descr="Resultado de imagen de robots colaborativos">
            <a:extLst>
              <a:ext uri="{FF2B5EF4-FFF2-40B4-BE49-F238E27FC236}">
                <a16:creationId xmlns:a16="http://schemas.microsoft.com/office/drawing/2014/main" id="{937E5A32-22D7-4021-9F78-FD425A4A0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title="Fondo semitransparente oscuro">
            <a:extLst>
              <a:ext uri="{FF2B5EF4-FFF2-40B4-BE49-F238E27FC236}">
                <a16:creationId xmlns:a16="http://schemas.microsoft.com/office/drawing/2014/main" id="{E93CFE69-79B0-440B-949E-DA17AD834A10}"/>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 name="Cuadro de texto 18">
            <a:extLst>
              <a:ext uri="{FF2B5EF4-FFF2-40B4-BE49-F238E27FC236}">
                <a16:creationId xmlns:a16="http://schemas.microsoft.com/office/drawing/2014/main" id="{5170152F-4BDD-EA4D-B3D1-E9A87974CFC0}"/>
              </a:ext>
            </a:extLst>
          </p:cNvPr>
          <p:cNvSpPr txBox="1"/>
          <p:nvPr/>
        </p:nvSpPr>
        <p:spPr bwMode="gray">
          <a:xfrm>
            <a:off x="6433190" y="5577557"/>
            <a:ext cx="2983941" cy="369332"/>
          </a:xfrm>
          <a:prstGeom prst="rect">
            <a:avLst/>
          </a:prstGeom>
          <a:noFill/>
        </p:spPr>
        <p:txBody>
          <a:bodyPr wrap="square" rtlCol="0">
            <a:spAutoFit/>
          </a:bodyPr>
          <a:lstStyle/>
          <a:p>
            <a:pPr rtl="0">
              <a:lnSpc>
                <a:spcPct val="90000"/>
              </a:lnSpc>
            </a:pPr>
            <a:r>
              <a:rPr lang="es-ES" sz="2000" b="1" noProof="1">
                <a:gradFill>
                  <a:gsLst>
                    <a:gs pos="0">
                      <a:schemeClr val="accent1"/>
                    </a:gs>
                    <a:gs pos="51300">
                      <a:schemeClr val="accent2"/>
                    </a:gs>
                    <a:gs pos="100000">
                      <a:schemeClr val="accent3"/>
                    </a:gs>
                  </a:gsLst>
                  <a:lin ang="0" scaled="0"/>
                </a:gradFill>
              </a:rPr>
              <a:t>Fernando Guerra M.</a:t>
            </a:r>
          </a:p>
        </p:txBody>
      </p:sp>
      <p:sp>
        <p:nvSpPr>
          <p:cNvPr id="2" name="Título 1">
            <a:extLst>
              <a:ext uri="{FF2B5EF4-FFF2-40B4-BE49-F238E27FC236}">
                <a16:creationId xmlns:a16="http://schemas.microsoft.com/office/drawing/2014/main" id="{8468F2B1-EF8F-4772-ADA1-4195B20EBA74}"/>
              </a:ext>
            </a:extLst>
          </p:cNvPr>
          <p:cNvSpPr>
            <a:spLocks noGrp="1"/>
          </p:cNvSpPr>
          <p:nvPr>
            <p:ph type="ctrTitle"/>
          </p:nvPr>
        </p:nvSpPr>
        <p:spPr bwMode="gray">
          <a:xfrm>
            <a:off x="6539896" y="1113630"/>
            <a:ext cx="3571782" cy="3650970"/>
          </a:xfrm>
        </p:spPr>
        <p:txBody>
          <a:bodyPr rtlCol="0"/>
          <a:lstStyle/>
          <a:p>
            <a:r>
              <a:rPr lang="es-EC" sz="3200" dirty="0"/>
              <a:t>Diseño de Robots basados en inteligencia colectiva orientados al modelado de objetivos colaborativos </a:t>
            </a:r>
            <a:endParaRPr lang="es-ES" sz="3200" dirty="0"/>
          </a:p>
        </p:txBody>
      </p:sp>
      <p:cxnSp>
        <p:nvCxnSpPr>
          <p:cNvPr id="16" name="Conector recto 15" title="Línea divisoria">
            <a:extLst>
              <a:ext uri="{FF2B5EF4-FFF2-40B4-BE49-F238E27FC236}">
                <a16:creationId xmlns:a16="http://schemas.microsoft.com/office/drawing/2014/main" id="{F3753AF9-461F-4049-BB9D-621E76A51470}"/>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539896" y="5060069"/>
            <a:ext cx="3571782" cy="615026"/>
          </a:xfrm>
        </p:spPr>
        <p:txBody>
          <a:bodyPr rtlCol="0"/>
          <a:lstStyle/>
          <a:p>
            <a:pPr rtl="0"/>
            <a:r>
              <a:rPr lang="es-ES" dirty="0"/>
              <a:t>Inteligencia Artificial 1</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Códigos</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10</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2072284" y="1849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7170" name="Imagen 1">
            <a:extLst>
              <a:ext uri="{FF2B5EF4-FFF2-40B4-BE49-F238E27FC236}">
                <a16:creationId xmlns:a16="http://schemas.microsoft.com/office/drawing/2014/main" id="{FD4FA2AD-B8D7-4ABB-B1E2-6D8D9097A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974" y="103200"/>
            <a:ext cx="4043566" cy="60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n 1">
            <a:extLst>
              <a:ext uri="{FF2B5EF4-FFF2-40B4-BE49-F238E27FC236}">
                <a16:creationId xmlns:a16="http://schemas.microsoft.com/office/drawing/2014/main" id="{A50D6959-BB57-4DE6-8D9E-599CBBBD6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7441" y="106017"/>
            <a:ext cx="2962275" cy="668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94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Códigos</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11</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2072284" y="1849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8194" name="Imagen 1">
            <a:extLst>
              <a:ext uri="{FF2B5EF4-FFF2-40B4-BE49-F238E27FC236}">
                <a16:creationId xmlns:a16="http://schemas.microsoft.com/office/drawing/2014/main" id="{1CD5A10A-B18F-40F0-9166-F9689B168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0" y="1134167"/>
            <a:ext cx="3048000" cy="565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Imagen 1">
            <a:extLst>
              <a:ext uri="{FF2B5EF4-FFF2-40B4-BE49-F238E27FC236}">
                <a16:creationId xmlns:a16="http://schemas.microsoft.com/office/drawing/2014/main" id="{B5CBFEC4-01D1-4A6B-A009-84647CF4C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1134166"/>
            <a:ext cx="3048000" cy="56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Imagen 1">
            <a:extLst>
              <a:ext uri="{FF2B5EF4-FFF2-40B4-BE49-F238E27FC236}">
                <a16:creationId xmlns:a16="http://schemas.microsoft.com/office/drawing/2014/main" id="{E9D1C68D-054A-498E-96C7-700EB2B05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848" y="1134165"/>
            <a:ext cx="3057525" cy="572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542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Resultados</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12</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2072284" y="1849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0" name="Rectangle 2">
            <a:extLst>
              <a:ext uri="{FF2B5EF4-FFF2-40B4-BE49-F238E27FC236}">
                <a16:creationId xmlns:a16="http://schemas.microsoft.com/office/drawing/2014/main" id="{757ECC23-D54C-4DAF-AB0B-08CE842A0ECE}"/>
              </a:ext>
            </a:extLst>
          </p:cNvPr>
          <p:cNvSpPr>
            <a:spLocks noChangeArrowheads="1"/>
          </p:cNvSpPr>
          <p:nvPr/>
        </p:nvSpPr>
        <p:spPr bwMode="auto">
          <a:xfrm>
            <a:off x="2199861" y="22755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9217" name="Picture 1">
            <a:extLst>
              <a:ext uri="{FF2B5EF4-FFF2-40B4-BE49-F238E27FC236}">
                <a16:creationId xmlns:a16="http://schemas.microsoft.com/office/drawing/2014/main" id="{E15050C8-1BAA-4557-9E8C-EBF44F59A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54" y="1581914"/>
            <a:ext cx="8463362" cy="450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30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Resultados</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13</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2072284" y="1849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0" name="Rectangle 2">
            <a:extLst>
              <a:ext uri="{FF2B5EF4-FFF2-40B4-BE49-F238E27FC236}">
                <a16:creationId xmlns:a16="http://schemas.microsoft.com/office/drawing/2014/main" id="{757ECC23-D54C-4DAF-AB0B-08CE842A0ECE}"/>
              </a:ext>
            </a:extLst>
          </p:cNvPr>
          <p:cNvSpPr>
            <a:spLocks noChangeArrowheads="1"/>
          </p:cNvSpPr>
          <p:nvPr/>
        </p:nvSpPr>
        <p:spPr bwMode="auto">
          <a:xfrm>
            <a:off x="2199861" y="22755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1" name="Rectangle 2">
            <a:extLst>
              <a:ext uri="{FF2B5EF4-FFF2-40B4-BE49-F238E27FC236}">
                <a16:creationId xmlns:a16="http://schemas.microsoft.com/office/drawing/2014/main" id="{8B286DC9-7916-45BF-BD19-F33F3EE3554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0241" name="Picture 1">
            <a:extLst>
              <a:ext uri="{FF2B5EF4-FFF2-40B4-BE49-F238E27FC236}">
                <a16:creationId xmlns:a16="http://schemas.microsoft.com/office/drawing/2014/main" id="{A8B930BB-82BA-4DA8-9246-CD1B6E1D4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51" y="1442258"/>
            <a:ext cx="4110130" cy="23065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42BD0E11-2DBA-4F49-8F70-DFA9DF326C10}"/>
              </a:ext>
            </a:extLst>
          </p:cNvPr>
          <p:cNvSpPr>
            <a:spLocks noChangeArrowheads="1"/>
          </p:cNvSpPr>
          <p:nvPr/>
        </p:nvSpPr>
        <p:spPr bwMode="auto">
          <a:xfrm>
            <a:off x="7023812" y="8385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0243" name="Picture 3">
            <a:extLst>
              <a:ext uri="{FF2B5EF4-FFF2-40B4-BE49-F238E27FC236}">
                <a16:creationId xmlns:a16="http://schemas.microsoft.com/office/drawing/2014/main" id="{4978B134-8C6B-4AE4-94EF-6DECA97C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73" y="3997840"/>
            <a:ext cx="4110130" cy="22713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a:extLst>
              <a:ext uri="{FF2B5EF4-FFF2-40B4-BE49-F238E27FC236}">
                <a16:creationId xmlns:a16="http://schemas.microsoft.com/office/drawing/2014/main" id="{6D2AD431-15CB-4241-B62E-E7181F64688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0245" name="Picture 5">
            <a:extLst>
              <a:ext uri="{FF2B5EF4-FFF2-40B4-BE49-F238E27FC236}">
                <a16:creationId xmlns:a16="http://schemas.microsoft.com/office/drawing/2014/main" id="{5244BD8B-9E21-45D8-89C0-4658BA027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737" y="1442258"/>
            <a:ext cx="4096979" cy="2306575"/>
          </a:xfrm>
          <a:prstGeom prst="rect">
            <a:avLst/>
          </a:prstGeom>
          <a:noFill/>
          <a:extLst>
            <a:ext uri="{909E8E84-426E-40DD-AFC4-6F175D3DCCD1}">
              <a14:hiddenFill xmlns:a14="http://schemas.microsoft.com/office/drawing/2010/main">
                <a:solidFill>
                  <a:srgbClr val="FFFFFF"/>
                </a:solidFill>
              </a14:hiddenFill>
            </a:ext>
          </a:extLst>
        </p:spPr>
      </p:pic>
      <p:pic>
        <p:nvPicPr>
          <p:cNvPr id="10249" name="Imagen 5">
            <a:extLst>
              <a:ext uri="{FF2B5EF4-FFF2-40B4-BE49-F238E27FC236}">
                <a16:creationId xmlns:a16="http://schemas.microsoft.com/office/drawing/2014/main" id="{055F5381-57E4-4911-B6D8-677B723EDA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2737" y="3993016"/>
            <a:ext cx="4096979" cy="229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443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Resultados</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14</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2072284" y="1849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0" name="Rectangle 2">
            <a:extLst>
              <a:ext uri="{FF2B5EF4-FFF2-40B4-BE49-F238E27FC236}">
                <a16:creationId xmlns:a16="http://schemas.microsoft.com/office/drawing/2014/main" id="{757ECC23-D54C-4DAF-AB0B-08CE842A0ECE}"/>
              </a:ext>
            </a:extLst>
          </p:cNvPr>
          <p:cNvSpPr>
            <a:spLocks noChangeArrowheads="1"/>
          </p:cNvSpPr>
          <p:nvPr/>
        </p:nvSpPr>
        <p:spPr bwMode="auto">
          <a:xfrm>
            <a:off x="2199861" y="22755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1" name="Rectangle 2">
            <a:extLst>
              <a:ext uri="{FF2B5EF4-FFF2-40B4-BE49-F238E27FC236}">
                <a16:creationId xmlns:a16="http://schemas.microsoft.com/office/drawing/2014/main" id="{E173A3A1-B56D-47E0-AACE-CFDE4B7D25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1265" name="Picture 1">
            <a:extLst>
              <a:ext uri="{FF2B5EF4-FFF2-40B4-BE49-F238E27FC236}">
                <a16:creationId xmlns:a16="http://schemas.microsoft.com/office/drawing/2014/main" id="{2702EF1F-0F98-4F57-8E94-74AE5A13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785" y="1528554"/>
            <a:ext cx="7767318" cy="436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4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E366700E-2D49-45E0-85C7-750AF51DE523}"/>
              </a:ext>
            </a:extLst>
          </p:cNvPr>
          <p:cNvSpPr>
            <a:spLocks noGrp="1"/>
          </p:cNvSpPr>
          <p:nvPr>
            <p:ph idx="1"/>
          </p:nvPr>
        </p:nvSpPr>
        <p:spPr>
          <a:xfrm>
            <a:off x="431999" y="1615790"/>
            <a:ext cx="4416225" cy="3626420"/>
          </a:xfrm>
        </p:spPr>
        <p:txBody>
          <a:bodyPr rtlCol="0" anchor="b"/>
          <a:lstStyle/>
          <a:p>
            <a:pPr marL="0" indent="0">
              <a:buNone/>
            </a:pPr>
            <a:r>
              <a:rPr lang="es-EC" b="1" dirty="0"/>
              <a:t>Conclusiones</a:t>
            </a:r>
          </a:p>
          <a:p>
            <a:r>
              <a:rPr lang="es-EC" dirty="0"/>
              <a:t>La robótica colectiva está revolucionando al mundo lo que antes podría ser complicado de realizar en un solo robot ahora se puede repartir entre varios robots que trabajen en conjunto utilizando la inteligencia artificial colectiva, existen ya varios algoritmos y modelos que pueden ser utilizados por cualquier desarrollador solo necesitan ser adaptados a los objetivos que se desean cumplir.</a:t>
            </a:r>
            <a:endParaRPr lang="es-ES" dirty="0"/>
          </a:p>
        </p:txBody>
      </p:sp>
      <p:pic>
        <p:nvPicPr>
          <p:cNvPr id="8" name="Marcador de posición de imagen 7" descr="Fotografía de un equipo joven en una biblioteca">
            <a:extLst>
              <a:ext uri="{FF2B5EF4-FFF2-40B4-BE49-F238E27FC236}">
                <a16:creationId xmlns:a16="http://schemas.microsoft.com/office/drawing/2014/main" id="{63D0FEB3-F96C-4F94-AAAE-551110E820FB}"/>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5353050" y="0"/>
            <a:ext cx="6406950" cy="4400547"/>
          </a:xfrm>
        </p:spPr>
      </p:pic>
      <p:sp>
        <p:nvSpPr>
          <p:cNvPr id="4" name="Título 3">
            <a:extLst>
              <a:ext uri="{FF2B5EF4-FFF2-40B4-BE49-F238E27FC236}">
                <a16:creationId xmlns:a16="http://schemas.microsoft.com/office/drawing/2014/main" id="{49E384DC-DAEE-4E7F-9DD5-4E5066C0652B}"/>
              </a:ext>
            </a:extLst>
          </p:cNvPr>
          <p:cNvSpPr>
            <a:spLocks noGrp="1"/>
          </p:cNvSpPr>
          <p:nvPr>
            <p:ph type="title"/>
          </p:nvPr>
        </p:nvSpPr>
        <p:spPr bwMode="gray"/>
        <p:txBody>
          <a:bodyPr rtlCol="0"/>
          <a:lstStyle/>
          <a:p>
            <a:pPr rtl="0"/>
            <a:r>
              <a:rPr lang="es-ES" noProof="1"/>
              <a:t>Comunicación</a:t>
            </a:r>
          </a:p>
        </p:txBody>
      </p:sp>
      <p:cxnSp>
        <p:nvCxnSpPr>
          <p:cNvPr id="10" name="Conector recto 9" title="Línea divisoria">
            <a:extLst>
              <a:ext uri="{FF2B5EF4-FFF2-40B4-BE49-F238E27FC236}">
                <a16:creationId xmlns:a16="http://schemas.microsoft.com/office/drawing/2014/main" id="{5F4C8A63-F9E3-41F6-B725-B846F2010334}"/>
              </a:ext>
            </a:extLst>
          </p:cNvPr>
          <p:cNvCxnSpPr>
            <a:cxnSpLocks/>
          </p:cNvCxnSpPr>
          <p:nvPr/>
        </p:nvCxnSpPr>
        <p:spPr bwMode="gray">
          <a:xfrm>
            <a:off x="5658103"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6" name="Marcador de texto 5">
            <a:extLst>
              <a:ext uri="{FF2B5EF4-FFF2-40B4-BE49-F238E27FC236}">
                <a16:creationId xmlns:a16="http://schemas.microsoft.com/office/drawing/2014/main" id="{DFE73750-57DB-4A35-85DD-B654E6A29A7C}"/>
              </a:ext>
            </a:extLst>
          </p:cNvPr>
          <p:cNvSpPr>
            <a:spLocks noGrp="1"/>
          </p:cNvSpPr>
          <p:nvPr>
            <p:ph type="body" sz="quarter" idx="14"/>
          </p:nvPr>
        </p:nvSpPr>
        <p:spPr bwMode="gray"/>
        <p:txBody>
          <a:bodyPr rtlCol="0"/>
          <a:lstStyle/>
          <a:p>
            <a:pPr rtl="0"/>
            <a:r>
              <a:rPr lang="es-ES" noProof="1"/>
              <a:t>El Emisor le envía una orden al robot receptor para que encienda el led.</a:t>
            </a:r>
          </a:p>
        </p:txBody>
      </p:sp>
      <p:sp>
        <p:nvSpPr>
          <p:cNvPr id="3" name="Marcador de número de diapositiva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rtlCol="0"/>
          <a:lstStyle/>
          <a:p>
            <a:pPr rtl="0"/>
            <a:fld id="{4B73C415-D670-4716-A5EC-CC4D52CA2BAC}" type="slidenum">
              <a:rPr lang="es-ES" noProof="1" dirty="0" smtClean="0"/>
              <a:pPr rtl="0"/>
              <a:t>15</a:t>
            </a:fld>
            <a:endParaRPr lang="es-ES" noProof="1"/>
          </a:p>
        </p:txBody>
      </p:sp>
      <p:sp>
        <p:nvSpPr>
          <p:cNvPr id="7" name="Rectangle 2">
            <a:extLst>
              <a:ext uri="{FF2B5EF4-FFF2-40B4-BE49-F238E27FC236}">
                <a16:creationId xmlns:a16="http://schemas.microsoft.com/office/drawing/2014/main" id="{C05A1968-B496-448F-8261-B5F030C6CA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5121" name="Picture 1">
            <a:extLst>
              <a:ext uri="{FF2B5EF4-FFF2-40B4-BE49-F238E27FC236}">
                <a16:creationId xmlns:a16="http://schemas.microsoft.com/office/drawing/2014/main" id="{37173AAF-CEF5-48FD-9439-69E3FF72C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70" y="0"/>
            <a:ext cx="6406950" cy="440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5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Marcador de posición de imagen 47" descr="Un grupo de personas en una sala a través de una pared crista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786563"/>
          </a:xfrm>
        </p:spPr>
      </p:pic>
      <p:sp>
        <p:nvSpPr>
          <p:cNvPr id="32" name="Rectángulo 31" title="Fondo semitransparente oscuro">
            <a:extLst>
              <a:ext uri="{FF2B5EF4-FFF2-40B4-BE49-F238E27FC236}">
                <a16:creationId xmlns:a16="http://schemas.microsoft.com/office/drawing/2014/main" id="{A851B3CA-790D-465D-9B97-AA9876E357B9}"/>
              </a:ext>
            </a:extLst>
          </p:cNvPr>
          <p:cNvSpPr/>
          <p:nvPr/>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Cuadro de texto 21">
            <a:extLst>
              <a:ext uri="{FF2B5EF4-FFF2-40B4-BE49-F238E27FC236}">
                <a16:creationId xmlns:a16="http://schemas.microsoft.com/office/drawing/2014/main" id="{75C12D97-9EB3-9E46-86D3-3A2CA06C20D2}"/>
              </a:ext>
            </a:extLst>
          </p:cNvPr>
          <p:cNvSpPr txBox="1"/>
          <p:nvPr/>
        </p:nvSpPr>
        <p:spPr bwMode="gray">
          <a:xfrm>
            <a:off x="6433190" y="449834"/>
            <a:ext cx="2983941" cy="341632"/>
          </a:xfrm>
          <a:prstGeom prst="rect">
            <a:avLst/>
          </a:prstGeom>
          <a:noFill/>
        </p:spPr>
        <p:txBody>
          <a:bodyPr wrap="square" rtlCol="0">
            <a:spAutoFit/>
          </a:bodyPr>
          <a:lstStyle/>
          <a:p>
            <a:pPr rtl="0">
              <a:lnSpc>
                <a:spcPct val="90000"/>
              </a:lnSpc>
            </a:pPr>
            <a:r>
              <a:rPr lang="es-ES" b="1" dirty="0">
                <a:gradFill>
                  <a:gsLst>
                    <a:gs pos="0">
                      <a:schemeClr val="accent1"/>
                    </a:gs>
                    <a:gs pos="51300">
                      <a:schemeClr val="accent2"/>
                    </a:gs>
                    <a:gs pos="100000">
                      <a:schemeClr val="accent3"/>
                    </a:gs>
                  </a:gsLst>
                  <a:lin ang="0" scaled="0"/>
                </a:gradFill>
              </a:rPr>
              <a:t>Inteligencia Artificial 1</a:t>
            </a:r>
          </a:p>
        </p:txBody>
      </p:sp>
      <p:sp>
        <p:nvSpPr>
          <p:cNvPr id="2" name="Título 1">
            <a:extLst>
              <a:ext uri="{FF2B5EF4-FFF2-40B4-BE49-F238E27FC236}">
                <a16:creationId xmlns:a16="http://schemas.microsoft.com/office/drawing/2014/main" id="{8468F2B1-EF8F-4772-ADA1-4195B20EBA74}"/>
              </a:ext>
            </a:extLst>
          </p:cNvPr>
          <p:cNvSpPr>
            <a:spLocks noGrp="1"/>
          </p:cNvSpPr>
          <p:nvPr>
            <p:ph type="ctrTitle"/>
          </p:nvPr>
        </p:nvSpPr>
        <p:spPr bwMode="gray"/>
        <p:txBody>
          <a:bodyPr rtlCol="0"/>
          <a:lstStyle/>
          <a:p>
            <a:pPr rtl="0"/>
            <a:r>
              <a:rPr lang="es-ES" dirty="0"/>
              <a:t>Gracias</a:t>
            </a:r>
          </a:p>
        </p:txBody>
      </p:sp>
      <p:cxnSp>
        <p:nvCxnSpPr>
          <p:cNvPr id="16" name="Conector recto 15" title="Línea divisoria">
            <a:extLst>
              <a:ext uri="{FF2B5EF4-FFF2-40B4-BE49-F238E27FC236}">
                <a16:creationId xmlns:a16="http://schemas.microsoft.com/office/drawing/2014/main" id="{F3753AF9-461F-4049-BB9D-621E76A51470}"/>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21" name="Gráfico 20" descr="Usuario" title="Icono: nombre del moderador">
            <a:extLst>
              <a:ext uri="{FF2B5EF4-FFF2-40B4-BE49-F238E27FC236}">
                <a16:creationId xmlns:a16="http://schemas.microsoft.com/office/drawing/2014/main" id="{97242EBD-470B-4FB1-9B4C-E6DCB282152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sp>
        <p:nvSpPr>
          <p:cNvPr id="3" name="Subtítulo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rtlCol="0"/>
          <a:lstStyle/>
          <a:p>
            <a:pPr rtl="0"/>
            <a:r>
              <a:rPr lang="es-ES" dirty="0"/>
              <a:t>Fernando Guerra</a:t>
            </a:r>
          </a:p>
        </p:txBody>
      </p:sp>
      <p:pic>
        <p:nvPicPr>
          <p:cNvPr id="25" name="Gráfico 24" descr="Smartphone" title="Icono: número de teléfono del moderador">
            <a:extLst>
              <a:ext uri="{FF2B5EF4-FFF2-40B4-BE49-F238E27FC236}">
                <a16:creationId xmlns:a16="http://schemas.microsoft.com/office/drawing/2014/main" id="{B1BC719A-AAF0-4DB7-9856-CF7AC6A9880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388742"/>
            <a:ext cx="218900" cy="218900"/>
          </a:xfrm>
          <a:prstGeom prst="rect">
            <a:avLst/>
          </a:prstGeom>
        </p:spPr>
      </p:pic>
      <p:sp>
        <p:nvSpPr>
          <p:cNvPr id="18" name="Marcador de texto 17">
            <a:extLst>
              <a:ext uri="{FF2B5EF4-FFF2-40B4-BE49-F238E27FC236}">
                <a16:creationId xmlns:a16="http://schemas.microsoft.com/office/drawing/2014/main" id="{31CED8F1-B63A-4FD2-9699-34AD761A8805}"/>
              </a:ext>
            </a:extLst>
          </p:cNvPr>
          <p:cNvSpPr>
            <a:spLocks noGrp="1"/>
          </p:cNvSpPr>
          <p:nvPr>
            <p:ph type="body" sz="quarter" idx="12"/>
          </p:nvPr>
        </p:nvSpPr>
        <p:spPr bwMode="gray">
          <a:xfrm>
            <a:off x="6905625" y="5412943"/>
            <a:ext cx="3206750" cy="247650"/>
          </a:xfrm>
        </p:spPr>
        <p:txBody>
          <a:bodyPr rtlCol="0"/>
          <a:lstStyle/>
          <a:p>
            <a:pPr rtl="0"/>
            <a:r>
              <a:rPr lang="es-ES" dirty="0"/>
              <a:t>+593 997034621</a:t>
            </a:r>
          </a:p>
        </p:txBody>
      </p:sp>
      <p:pic>
        <p:nvPicPr>
          <p:cNvPr id="23" name="Gráfico 22" descr="Sobre" title="Icono del correo electrónico del moderador">
            <a:extLst>
              <a:ext uri="{FF2B5EF4-FFF2-40B4-BE49-F238E27FC236}">
                <a16:creationId xmlns:a16="http://schemas.microsoft.com/office/drawing/2014/main" id="{D99072B1-8690-4652-9009-362F46A213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82150" y="5780263"/>
            <a:ext cx="218900" cy="218900"/>
          </a:xfrm>
          <a:prstGeom prst="rect">
            <a:avLst/>
          </a:prstGeom>
        </p:spPr>
      </p:pic>
      <p:sp>
        <p:nvSpPr>
          <p:cNvPr id="19" name="Marcador de texto 18">
            <a:extLst>
              <a:ext uri="{FF2B5EF4-FFF2-40B4-BE49-F238E27FC236}">
                <a16:creationId xmlns:a16="http://schemas.microsoft.com/office/drawing/2014/main" id="{E48632CD-1506-46F5-A0DE-640903269D93}"/>
              </a:ext>
            </a:extLst>
          </p:cNvPr>
          <p:cNvSpPr>
            <a:spLocks noGrp="1"/>
          </p:cNvSpPr>
          <p:nvPr>
            <p:ph type="body" sz="quarter" idx="13"/>
          </p:nvPr>
        </p:nvSpPr>
        <p:spPr bwMode="gray">
          <a:xfrm>
            <a:off x="6905625" y="5768111"/>
            <a:ext cx="3206750" cy="247650"/>
          </a:xfrm>
        </p:spPr>
        <p:txBody>
          <a:bodyPr rtlCol="0"/>
          <a:lstStyle/>
          <a:p>
            <a:pPr rtl="0"/>
            <a:r>
              <a:rPr lang="es-ES" dirty="0"/>
              <a:t>fernando10g97@gmail.com</a:t>
            </a:r>
          </a:p>
        </p:txBody>
      </p:sp>
      <p:pic>
        <p:nvPicPr>
          <p:cNvPr id="17" name="Gráfico 16" descr="Mundo">
            <a:extLst>
              <a:ext uri="{FF2B5EF4-FFF2-40B4-BE49-F238E27FC236}">
                <a16:creationId xmlns:a16="http://schemas.microsoft.com/office/drawing/2014/main" id="{67AFAC0E-54F2-8843-9BDA-C965BFBBFBF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76383" y="6123279"/>
            <a:ext cx="231342" cy="231342"/>
          </a:xfrm>
          <a:prstGeom prst="rect">
            <a:avLst/>
          </a:prstGeom>
        </p:spPr>
      </p:pic>
      <p:sp>
        <p:nvSpPr>
          <p:cNvPr id="26" name="Marcador de texto 18">
            <a:extLst>
              <a:ext uri="{FF2B5EF4-FFF2-40B4-BE49-F238E27FC236}">
                <a16:creationId xmlns:a16="http://schemas.microsoft.com/office/drawing/2014/main" id="{2EA3E05A-60C4-CD45-A7AC-1F20F4D95F6A}"/>
              </a:ext>
            </a:extLst>
          </p:cNvPr>
          <p:cNvSpPr txBox="1">
            <a:spLocks/>
          </p:cNvSpPr>
          <p:nvPr/>
        </p:nvSpPr>
        <p:spPr bwMode="gray">
          <a:xfrm>
            <a:off x="6905625" y="6123279"/>
            <a:ext cx="3206750"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s-ES" dirty="0">
                <a:hlinkClick r:id="rId12"/>
              </a:rPr>
              <a:t>https://www.fernandoguerra.me/</a:t>
            </a:r>
            <a:endParaRPr lang="es-ES" dirty="0"/>
          </a:p>
        </p:txBody>
      </p: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14">
            <a:extLst>
              <a:ext uri="{FF2B5EF4-FFF2-40B4-BE49-F238E27FC236}">
                <a16:creationId xmlns:a16="http://schemas.microsoft.com/office/drawing/2014/main" id="{358B6C62-CDD6-4E2C-8BC8-699230D3934A}"/>
              </a:ext>
            </a:extLst>
          </p:cNvPr>
          <p:cNvSpPr>
            <a:spLocks noGrp="1"/>
          </p:cNvSpPr>
          <p:nvPr>
            <p:ph idx="1"/>
          </p:nvPr>
        </p:nvSpPr>
        <p:spPr>
          <a:xfrm>
            <a:off x="431999" y="2657476"/>
            <a:ext cx="4416225" cy="3421862"/>
          </a:xfrm>
        </p:spPr>
        <p:txBody>
          <a:bodyPr rtlCol="0"/>
          <a:lstStyle/>
          <a:p>
            <a:pPr marL="0" indent="0" rtl="0">
              <a:buNone/>
            </a:pPr>
            <a:r>
              <a:rPr lang="es-ES" sz="3200" dirty="0">
                <a:solidFill>
                  <a:schemeClr val="tx1">
                    <a:lumMod val="75000"/>
                    <a:lumOff val="25000"/>
                  </a:schemeClr>
                </a:solidFill>
              </a:rPr>
              <a:t>Propuesta</a:t>
            </a:r>
          </a:p>
          <a:p>
            <a:pPr marL="0" indent="0" rtl="0">
              <a:buNone/>
            </a:pPr>
            <a:r>
              <a:rPr lang="es-ES" dirty="0"/>
              <a:t>Demostrar el trabajo colaborativo entre 2 robots de modo que uno le envíe información al otro sobre donde se encuentra un obstáculo y pueda evitarlo.</a:t>
            </a:r>
          </a:p>
          <a:p>
            <a:pPr marL="0" indent="0" rtl="0">
              <a:buNone/>
            </a:pPr>
            <a:endParaRPr lang="es-ES" dirty="0"/>
          </a:p>
        </p:txBody>
      </p:sp>
      <p:pic>
        <p:nvPicPr>
          <p:cNvPr id="11" name="Marcador de posición de imagen 7" descr="Una mujer que camina por la calle hablando por su teléfono">
            <a:extLst>
              <a:ext uri="{FF2B5EF4-FFF2-40B4-BE49-F238E27FC236}">
                <a16:creationId xmlns:a16="http://schemas.microsoft.com/office/drawing/2014/main" id="{7FB89A62-CAB5-4BD1-B89F-0A0F3809BA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3050" y="0"/>
            <a:ext cx="6406950" cy="3828610"/>
          </a:xfrm>
          <a:prstGeom prst="rect">
            <a:avLst/>
          </a:prstGeom>
          <a:solidFill>
            <a:schemeClr val="tx1">
              <a:alpha val="70000"/>
            </a:schemeClr>
          </a:solidFill>
          <a:ln w="12700" cap="flat" cmpd="sng" algn="ctr">
            <a:noFill/>
            <a:prstDash val="solid"/>
            <a:miter lim="800000"/>
          </a:ln>
          <a:effectLst/>
        </p:spPr>
      </p:pic>
      <p:sp>
        <p:nvSpPr>
          <p:cNvPr id="4" name="Título 3">
            <a:extLst>
              <a:ext uri="{FF2B5EF4-FFF2-40B4-BE49-F238E27FC236}">
                <a16:creationId xmlns:a16="http://schemas.microsoft.com/office/drawing/2014/main" id="{A03D6D45-09FB-4A71-8BA9-C71413D258DB}"/>
              </a:ext>
            </a:extLst>
          </p:cNvPr>
          <p:cNvSpPr>
            <a:spLocks noGrp="1"/>
          </p:cNvSpPr>
          <p:nvPr>
            <p:ph type="title"/>
          </p:nvPr>
        </p:nvSpPr>
        <p:spPr bwMode="ltGray">
          <a:xfrm>
            <a:off x="5658103" y="4068136"/>
            <a:ext cx="5749483" cy="600542"/>
          </a:xfrm>
        </p:spPr>
        <p:txBody>
          <a:bodyPr rtlCol="0"/>
          <a:lstStyle/>
          <a:p>
            <a:pPr rtl="0"/>
            <a:r>
              <a:rPr lang="es-ES" dirty="0"/>
              <a:t>Receptor - Emisor</a:t>
            </a:r>
          </a:p>
        </p:txBody>
      </p:sp>
      <p:cxnSp>
        <p:nvCxnSpPr>
          <p:cNvPr id="45" name="Conector recto 44" title="Línea divisoria">
            <a:extLst>
              <a:ext uri="{FF2B5EF4-FFF2-40B4-BE49-F238E27FC236}">
                <a16:creationId xmlns:a16="http://schemas.microsoft.com/office/drawing/2014/main" id="{68893E2F-227D-4472-B59F-3DEBF46C0EDC}"/>
              </a:ext>
            </a:extLst>
          </p:cNvPr>
          <p:cNvCxnSpPr>
            <a:cxnSpLocks/>
          </p:cNvCxnSpPr>
          <p:nvPr/>
        </p:nvCxnSpPr>
        <p:spPr bwMode="ltGray">
          <a:xfrm>
            <a:off x="5657669" y="4925106"/>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9" name="Marcador de texto 28">
            <a:extLst>
              <a:ext uri="{FF2B5EF4-FFF2-40B4-BE49-F238E27FC236}">
                <a16:creationId xmlns:a16="http://schemas.microsoft.com/office/drawing/2014/main" id="{CAA3871B-5A80-4D63-B9BD-FFAB1FF70683}"/>
              </a:ext>
            </a:extLst>
          </p:cNvPr>
          <p:cNvSpPr>
            <a:spLocks noGrp="1"/>
          </p:cNvSpPr>
          <p:nvPr>
            <p:ph type="body" sz="quarter" idx="14"/>
          </p:nvPr>
        </p:nvSpPr>
        <p:spPr bwMode="gray">
          <a:xfrm>
            <a:off x="5658442" y="5245420"/>
            <a:ext cx="4692058" cy="1119943"/>
          </a:xfrm>
        </p:spPr>
        <p:txBody>
          <a:bodyPr rtlCol="0"/>
          <a:lstStyle/>
          <a:p>
            <a:pPr rtl="0"/>
            <a:r>
              <a:rPr lang="es-ES" dirty="0"/>
              <a:t>Robots completamente ensamblados y listos para funcionar.</a:t>
            </a:r>
          </a:p>
        </p:txBody>
      </p:sp>
      <p:sp>
        <p:nvSpPr>
          <p:cNvPr id="3" name="Marcador de número de diapositiva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rtlCol="0"/>
          <a:lstStyle/>
          <a:p>
            <a:pPr rtl="0"/>
            <a:fld id="{4B73C415-D670-4716-A5EC-CC4D52CA2BAC}" type="slidenum">
              <a:rPr lang="es-ES" smtClean="0"/>
              <a:pPr/>
              <a:t>2</a:t>
            </a:fld>
            <a:endParaRPr lang="es-ES"/>
          </a:p>
        </p:txBody>
      </p:sp>
      <p:sp>
        <p:nvSpPr>
          <p:cNvPr id="2" name="Rectangle 2">
            <a:extLst>
              <a:ext uri="{FF2B5EF4-FFF2-40B4-BE49-F238E27FC236}">
                <a16:creationId xmlns:a16="http://schemas.microsoft.com/office/drawing/2014/main" id="{81A4844B-8376-4701-9112-E6F0FC8A90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049" name="Picture 1">
            <a:extLst>
              <a:ext uri="{FF2B5EF4-FFF2-40B4-BE49-F238E27FC236}">
                <a16:creationId xmlns:a16="http://schemas.microsoft.com/office/drawing/2014/main" id="{1AA91890-4118-4B3C-B635-84F6B9C0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536" y="-4834"/>
            <a:ext cx="6406950" cy="383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66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p:txBody>
          <a:bodyPr rtlCol="0"/>
          <a:lstStyle/>
          <a:p>
            <a:pPr rtl="0"/>
            <a:r>
              <a:rPr lang="es-ES" dirty="0"/>
              <a:t>Materiales</a:t>
            </a:r>
          </a:p>
        </p:txBody>
      </p:sp>
      <p:pic>
        <p:nvPicPr>
          <p:cNvPr id="17" name="Marcador de posición de imagen 16" descr="Portátil medio abierto">
            <a:extLst>
              <a:ext uri="{FF2B5EF4-FFF2-40B4-BE49-F238E27FC236}">
                <a16:creationId xmlns:a16="http://schemas.microsoft.com/office/drawing/2014/main" id="{6449BBFB-CA06-403B-A774-11459956BDA0}"/>
              </a:ext>
            </a:extLst>
          </p:cNvPr>
          <p:cNvPicPr>
            <a:picLocks noGrp="1" noChangeAspect="1"/>
          </p:cNvPicPr>
          <p:nvPr>
            <p:ph type="pic" sz="quarter" idx="41"/>
          </p:nvPr>
        </p:nvPicPr>
        <p:blipFill rotWithShape="1">
          <a:blip r:embed="rId3" cstate="screen">
            <a:extLst>
              <a:ext uri="{28A0092B-C50C-407E-A947-70E740481C1C}">
                <a14:useLocalDpi xmlns:a14="http://schemas.microsoft.com/office/drawing/2010/main"/>
              </a:ext>
            </a:extLst>
          </a:blip>
          <a:srcRect/>
          <a:stretch/>
        </p:blipFill>
        <p:spPr>
          <a:xfrm>
            <a:off x="431800" y="1735138"/>
            <a:ext cx="1979613" cy="1981200"/>
          </a:xfrm>
        </p:spPr>
      </p:pic>
      <p:sp>
        <p:nvSpPr>
          <p:cNvPr id="5" name="Marcador de texto 4">
            <a:extLst>
              <a:ext uri="{FF2B5EF4-FFF2-40B4-BE49-F238E27FC236}">
                <a16:creationId xmlns:a16="http://schemas.microsoft.com/office/drawing/2014/main" id="{A96AA788-5F14-43DB-B035-1BC6DA150990}"/>
              </a:ext>
            </a:extLst>
          </p:cNvPr>
          <p:cNvSpPr>
            <a:spLocks noGrp="1"/>
          </p:cNvSpPr>
          <p:nvPr>
            <p:ph type="body" sz="quarter" idx="17"/>
          </p:nvPr>
        </p:nvSpPr>
        <p:spPr/>
        <p:txBody>
          <a:bodyPr rtlCol="0"/>
          <a:lstStyle/>
          <a:p>
            <a:pPr rtl="0"/>
            <a:r>
              <a:rPr lang="es-ES" dirty="0"/>
              <a:t>Impresora 3D</a:t>
            </a:r>
          </a:p>
        </p:txBody>
      </p:sp>
      <p:cxnSp>
        <p:nvCxnSpPr>
          <p:cNvPr id="20" name="Conector recto 19" title="Línea divisoria">
            <a:extLst>
              <a:ext uri="{FF2B5EF4-FFF2-40B4-BE49-F238E27FC236}">
                <a16:creationId xmlns:a16="http://schemas.microsoft.com/office/drawing/2014/main" id="{B674B9A6-D55C-478C-8D92-D0BFBCD7B598}"/>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Marcador de posición de imagen 38" descr="Mujer sorprendida mientras mira una pantalla">
            <a:extLst>
              <a:ext uri="{FF2B5EF4-FFF2-40B4-BE49-F238E27FC236}">
                <a16:creationId xmlns:a16="http://schemas.microsoft.com/office/drawing/2014/main" id="{0DDAC36A-574D-4761-9BCF-874D3C265750}"/>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a:ext>
            </a:extLst>
          </a:blip>
          <a:srcRect/>
          <a:stretch/>
        </p:blipFill>
        <p:spPr>
          <a:xfrm>
            <a:off x="2771850" y="1735138"/>
            <a:ext cx="1979613" cy="1981200"/>
          </a:xfrm>
        </p:spPr>
      </p:pic>
      <p:sp>
        <p:nvSpPr>
          <p:cNvPr id="7" name="Marcador de texto 6">
            <a:extLst>
              <a:ext uri="{FF2B5EF4-FFF2-40B4-BE49-F238E27FC236}">
                <a16:creationId xmlns:a16="http://schemas.microsoft.com/office/drawing/2014/main" id="{1806F98B-6BF9-4D0F-B7E7-561F064602FD}"/>
              </a:ext>
            </a:extLst>
          </p:cNvPr>
          <p:cNvSpPr>
            <a:spLocks noGrp="1"/>
          </p:cNvSpPr>
          <p:nvPr>
            <p:ph type="body" sz="quarter" idx="33"/>
          </p:nvPr>
        </p:nvSpPr>
        <p:spPr>
          <a:xfrm>
            <a:off x="2563950" y="3976559"/>
            <a:ext cx="2395800" cy="579784"/>
          </a:xfrm>
        </p:spPr>
        <p:txBody>
          <a:bodyPr rtlCol="0"/>
          <a:lstStyle/>
          <a:p>
            <a:pPr rtl="0"/>
            <a:r>
              <a:rPr lang="es-ES" dirty="0"/>
              <a:t>PLA</a:t>
            </a:r>
          </a:p>
        </p:txBody>
      </p:sp>
      <p:cxnSp>
        <p:nvCxnSpPr>
          <p:cNvPr id="21" name="Conector recto 20" title="Línea divisoria">
            <a:extLst>
              <a:ext uri="{FF2B5EF4-FFF2-40B4-BE49-F238E27FC236}">
                <a16:creationId xmlns:a16="http://schemas.microsoft.com/office/drawing/2014/main" id="{5A0322F4-E79A-4E4D-98CA-2DC1692F90C3}"/>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3" name="Marcador de posición de imagen 42" descr="Escritorio desde arriba con una persona usando un teléfono móvil">
            <a:extLst>
              <a:ext uri="{FF2B5EF4-FFF2-40B4-BE49-F238E27FC236}">
                <a16:creationId xmlns:a16="http://schemas.microsoft.com/office/drawing/2014/main" id="{3A7E12C8-81B9-4B69-8557-9B66C1AD1251}"/>
              </a:ext>
            </a:extLst>
          </p:cNvPr>
          <p:cNvPicPr>
            <a:picLocks noGrp="1" noChangeAspect="1"/>
          </p:cNvPicPr>
          <p:nvPr>
            <p:ph type="pic" sz="quarter" idx="43"/>
          </p:nvPr>
        </p:nvPicPr>
        <p:blipFill rotWithShape="1">
          <a:blip r:embed="rId5" cstate="screen">
            <a:extLst>
              <a:ext uri="{28A0092B-C50C-407E-A947-70E740481C1C}">
                <a14:useLocalDpi xmlns:a14="http://schemas.microsoft.com/office/drawing/2010/main"/>
              </a:ext>
            </a:extLst>
          </a:blip>
          <a:srcRect/>
          <a:stretch/>
        </p:blipFill>
        <p:spPr>
          <a:xfrm>
            <a:off x="5112287" y="1735138"/>
            <a:ext cx="1979613" cy="1981200"/>
          </a:xfrm>
        </p:spPr>
      </p:pic>
      <p:sp>
        <p:nvSpPr>
          <p:cNvPr id="9" name="Marcador de texto 8">
            <a:extLst>
              <a:ext uri="{FF2B5EF4-FFF2-40B4-BE49-F238E27FC236}">
                <a16:creationId xmlns:a16="http://schemas.microsoft.com/office/drawing/2014/main" id="{2F0A8A16-8E92-40C1-913D-8CB3B9C1DDAF}"/>
              </a:ext>
            </a:extLst>
          </p:cNvPr>
          <p:cNvSpPr>
            <a:spLocks noGrp="1"/>
          </p:cNvSpPr>
          <p:nvPr>
            <p:ph type="body" sz="quarter" idx="35"/>
          </p:nvPr>
        </p:nvSpPr>
        <p:spPr/>
        <p:txBody>
          <a:bodyPr rtlCol="0"/>
          <a:lstStyle/>
          <a:p>
            <a:pPr rtl="0"/>
            <a:r>
              <a:rPr lang="es-ES" dirty="0"/>
              <a:t>Arduino Uno</a:t>
            </a:r>
          </a:p>
        </p:txBody>
      </p:sp>
      <p:cxnSp>
        <p:nvCxnSpPr>
          <p:cNvPr id="22" name="Conector recto 21" title="Línea divisoria">
            <a:extLst>
              <a:ext uri="{FF2B5EF4-FFF2-40B4-BE49-F238E27FC236}">
                <a16:creationId xmlns:a16="http://schemas.microsoft.com/office/drawing/2014/main" id="{0DC27E82-D5C7-4AE4-BAF3-5DBB12CA0835}"/>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1" name="Marcador de posición de imagen 70" descr="El microchip se ancla">
            <a:extLst>
              <a:ext uri="{FF2B5EF4-FFF2-40B4-BE49-F238E27FC236}">
                <a16:creationId xmlns:a16="http://schemas.microsoft.com/office/drawing/2014/main" id="{C698E7AD-8D61-4952-9F38-6E6313EE4B05}"/>
              </a:ext>
            </a:extLst>
          </p:cNvPr>
          <p:cNvPicPr>
            <a:picLocks noGrp="1" noChangeAspect="1"/>
          </p:cNvPicPr>
          <p:nvPr>
            <p:ph type="pic" sz="quarter" idx="44"/>
          </p:nvPr>
        </p:nvPicPr>
        <p:blipFill>
          <a:blip r:embed="rId6" cstate="screen">
            <a:extLst>
              <a:ext uri="{28A0092B-C50C-407E-A947-70E740481C1C}">
                <a14:useLocalDpi xmlns:a14="http://schemas.microsoft.com/office/drawing/2010/main"/>
              </a:ext>
            </a:extLst>
          </a:blip>
          <a:srcRect/>
          <a:stretch>
            <a:fillRect/>
          </a:stretch>
        </p:blipFill>
        <p:spPr/>
      </p:pic>
      <p:sp>
        <p:nvSpPr>
          <p:cNvPr id="11" name="Marcador de texto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rtlCol="0"/>
          <a:lstStyle/>
          <a:p>
            <a:pPr rtl="0"/>
            <a:r>
              <a:rPr lang="es-ES" dirty="0"/>
              <a:t>Módulo L293D</a:t>
            </a:r>
          </a:p>
        </p:txBody>
      </p:sp>
      <p:cxnSp>
        <p:nvCxnSpPr>
          <p:cNvPr id="23" name="Conector recto 22" title="Línea divisoria">
            <a:extLst>
              <a:ext uri="{FF2B5EF4-FFF2-40B4-BE49-F238E27FC236}">
                <a16:creationId xmlns:a16="http://schemas.microsoft.com/office/drawing/2014/main" id="{8C3BE7D2-4C35-4BA9-9A98-1A6E17A84A7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3" name="Marcador de posición de imagen 62" descr="Tableta con la captura de pantalla de análisis">
            <a:extLst>
              <a:ext uri="{FF2B5EF4-FFF2-40B4-BE49-F238E27FC236}">
                <a16:creationId xmlns:a16="http://schemas.microsoft.com/office/drawing/2014/main" id="{DA70A5B7-C485-42A2-BB9D-2180002A6220}"/>
              </a:ext>
            </a:extLst>
          </p:cNvPr>
          <p:cNvPicPr>
            <a:picLocks noGrp="1" noChangeAspect="1"/>
          </p:cNvPicPr>
          <p:nvPr>
            <p:ph type="pic" sz="quarter" idx="45"/>
          </p:nvPr>
        </p:nvPicPr>
        <p:blipFill>
          <a:blip r:embed="rId7" cstate="screen">
            <a:extLst>
              <a:ext uri="{28A0092B-C50C-407E-A947-70E740481C1C}">
                <a14:useLocalDpi xmlns:a14="http://schemas.microsoft.com/office/drawing/2010/main"/>
              </a:ext>
            </a:extLst>
          </a:blip>
          <a:srcRect/>
          <a:stretch>
            <a:fillRect/>
          </a:stretch>
        </p:blipFill>
        <p:spPr/>
      </p:pic>
      <p:sp>
        <p:nvSpPr>
          <p:cNvPr id="13" name="Marcador de texto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rtlCol="0"/>
          <a:lstStyle/>
          <a:p>
            <a:pPr rtl="0"/>
            <a:r>
              <a:rPr lang="es-ES" dirty="0"/>
              <a:t>Micromotor 210:1</a:t>
            </a:r>
          </a:p>
        </p:txBody>
      </p:sp>
      <p:cxnSp>
        <p:nvCxnSpPr>
          <p:cNvPr id="24" name="Conector recto 23" title="Línea divisoria">
            <a:extLst>
              <a:ext uri="{FF2B5EF4-FFF2-40B4-BE49-F238E27FC236}">
                <a16:creationId xmlns:a16="http://schemas.microsoft.com/office/drawing/2014/main" id="{75979D46-D664-4267-B673-E6B048C084A4}"/>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a:t>3</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075" name="Picture 3">
            <a:extLst>
              <a:ext uri="{FF2B5EF4-FFF2-40B4-BE49-F238E27FC236}">
                <a16:creationId xmlns:a16="http://schemas.microsoft.com/office/drawing/2014/main" id="{529A4DEC-41D4-4528-838E-BF7216D982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418" y="1695371"/>
            <a:ext cx="2007822" cy="2227658"/>
          </a:xfrm>
          <a:prstGeom prst="rect">
            <a:avLst/>
          </a:prstGeom>
          <a:noFill/>
          <a:extLst>
            <a:ext uri="{909E8E84-426E-40DD-AFC4-6F175D3DCCD1}">
              <a14:hiddenFill xmlns:a14="http://schemas.microsoft.com/office/drawing/2010/main">
                <a:solidFill>
                  <a:srgbClr val="FFFFFF"/>
                </a:solidFill>
              </a14:hiddenFill>
            </a:ext>
          </a:extLst>
        </p:spPr>
      </p:pic>
      <p:pic>
        <p:nvPicPr>
          <p:cNvPr id="3077" name="Imagen 1">
            <a:extLst>
              <a:ext uri="{FF2B5EF4-FFF2-40B4-BE49-F238E27FC236}">
                <a16:creationId xmlns:a16="http://schemas.microsoft.com/office/drawing/2014/main" id="{FB44FCBB-E50B-43DE-89DB-1AE525C5CB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3856" y="1695371"/>
            <a:ext cx="2122238" cy="207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Imagen 1">
            <a:extLst>
              <a:ext uri="{FF2B5EF4-FFF2-40B4-BE49-F238E27FC236}">
                <a16:creationId xmlns:a16="http://schemas.microsoft.com/office/drawing/2014/main" id="{40536074-D126-488B-B0F1-099FC7CA2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0688" y="1735138"/>
            <a:ext cx="2154824" cy="196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Imagen 1">
            <a:extLst>
              <a:ext uri="{FF2B5EF4-FFF2-40B4-BE49-F238E27FC236}">
                <a16:creationId xmlns:a16="http://schemas.microsoft.com/office/drawing/2014/main" id="{22C26892-3F86-42B7-B694-7920CDE73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6021" y="1725418"/>
            <a:ext cx="2071470" cy="19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n 1">
            <a:extLst>
              <a:ext uri="{FF2B5EF4-FFF2-40B4-BE49-F238E27FC236}">
                <a16:creationId xmlns:a16="http://schemas.microsoft.com/office/drawing/2014/main" id="{9ED94618-64B7-4CC6-A894-319E254380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46232" y="1725418"/>
            <a:ext cx="2025768" cy="19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17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Materiales</a:t>
            </a:r>
          </a:p>
        </p:txBody>
      </p:sp>
      <p:pic>
        <p:nvPicPr>
          <p:cNvPr id="17" name="Marcador de posición de imagen 16" descr="Portátil medio abierto">
            <a:extLst>
              <a:ext uri="{FF2B5EF4-FFF2-40B4-BE49-F238E27FC236}">
                <a16:creationId xmlns:a16="http://schemas.microsoft.com/office/drawing/2014/main" id="{6449BBFB-CA06-403B-A774-11459956BDA0}"/>
              </a:ext>
            </a:extLst>
          </p:cNvPr>
          <p:cNvPicPr>
            <a:picLocks noGrp="1" noChangeAspect="1"/>
          </p:cNvPicPr>
          <p:nvPr>
            <p:ph type="pic" sz="quarter" idx="41"/>
          </p:nvPr>
        </p:nvPicPr>
        <p:blipFill rotWithShape="1">
          <a:blip r:embed="rId3" cstate="screen">
            <a:extLst>
              <a:ext uri="{28A0092B-C50C-407E-A947-70E740481C1C}">
                <a14:useLocalDpi xmlns:a14="http://schemas.microsoft.com/office/drawing/2010/main"/>
              </a:ext>
            </a:extLst>
          </a:blip>
          <a:srcRect/>
          <a:stretch/>
        </p:blipFill>
        <p:spPr>
          <a:xfrm>
            <a:off x="431800" y="1735138"/>
            <a:ext cx="1979613" cy="1981200"/>
          </a:xfrm>
        </p:spPr>
      </p:pic>
      <p:sp>
        <p:nvSpPr>
          <p:cNvPr id="5" name="Marcador de texto 4">
            <a:extLst>
              <a:ext uri="{FF2B5EF4-FFF2-40B4-BE49-F238E27FC236}">
                <a16:creationId xmlns:a16="http://schemas.microsoft.com/office/drawing/2014/main" id="{A96AA788-5F14-43DB-B035-1BC6DA150990}"/>
              </a:ext>
            </a:extLst>
          </p:cNvPr>
          <p:cNvSpPr>
            <a:spLocks noGrp="1"/>
          </p:cNvSpPr>
          <p:nvPr>
            <p:ph type="body" sz="quarter" idx="17"/>
          </p:nvPr>
        </p:nvSpPr>
        <p:spPr>
          <a:xfrm>
            <a:off x="431800" y="3923027"/>
            <a:ext cx="1980000" cy="360000"/>
          </a:xfrm>
        </p:spPr>
        <p:txBody>
          <a:bodyPr rtlCol="0"/>
          <a:lstStyle/>
          <a:p>
            <a:pPr rtl="0"/>
            <a:r>
              <a:rPr lang="es-ES" dirty="0"/>
              <a:t>Módulos de RF 433 MHZ</a:t>
            </a:r>
          </a:p>
        </p:txBody>
      </p:sp>
      <p:cxnSp>
        <p:nvCxnSpPr>
          <p:cNvPr id="20" name="Conector recto 19" title="Línea divisoria">
            <a:extLst>
              <a:ext uri="{FF2B5EF4-FFF2-40B4-BE49-F238E27FC236}">
                <a16:creationId xmlns:a16="http://schemas.microsoft.com/office/drawing/2014/main" id="{B674B9A6-D55C-478C-8D92-D0BFBCD7B598}"/>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Marcador de posición de imagen 38" descr="Mujer sorprendida mientras mira una pantalla">
            <a:extLst>
              <a:ext uri="{FF2B5EF4-FFF2-40B4-BE49-F238E27FC236}">
                <a16:creationId xmlns:a16="http://schemas.microsoft.com/office/drawing/2014/main" id="{0DDAC36A-574D-4761-9BCF-874D3C265750}"/>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a:ext>
            </a:extLst>
          </a:blip>
          <a:srcRect/>
          <a:stretch/>
        </p:blipFill>
        <p:spPr>
          <a:xfrm>
            <a:off x="2771850" y="1735138"/>
            <a:ext cx="1979613" cy="1981200"/>
          </a:xfrm>
        </p:spPr>
      </p:pic>
      <p:sp>
        <p:nvSpPr>
          <p:cNvPr id="7" name="Marcador de texto 6">
            <a:extLst>
              <a:ext uri="{FF2B5EF4-FFF2-40B4-BE49-F238E27FC236}">
                <a16:creationId xmlns:a16="http://schemas.microsoft.com/office/drawing/2014/main" id="{1806F98B-6BF9-4D0F-B7E7-561F064602FD}"/>
              </a:ext>
            </a:extLst>
          </p:cNvPr>
          <p:cNvSpPr>
            <a:spLocks noGrp="1"/>
          </p:cNvSpPr>
          <p:nvPr>
            <p:ph type="body" sz="quarter" idx="33"/>
          </p:nvPr>
        </p:nvSpPr>
        <p:spPr>
          <a:xfrm>
            <a:off x="2563950" y="3976559"/>
            <a:ext cx="2395800" cy="579784"/>
          </a:xfrm>
        </p:spPr>
        <p:txBody>
          <a:bodyPr rtlCol="0"/>
          <a:lstStyle/>
          <a:p>
            <a:pPr rtl="0"/>
            <a:r>
              <a:rPr lang="es-ES" dirty="0"/>
              <a:t>Sensor Ultrasónico SR04</a:t>
            </a:r>
          </a:p>
        </p:txBody>
      </p:sp>
      <p:cxnSp>
        <p:nvCxnSpPr>
          <p:cNvPr id="21" name="Conector recto 20" title="Línea divisoria">
            <a:extLst>
              <a:ext uri="{FF2B5EF4-FFF2-40B4-BE49-F238E27FC236}">
                <a16:creationId xmlns:a16="http://schemas.microsoft.com/office/drawing/2014/main" id="{5A0322F4-E79A-4E4D-98CA-2DC1692F90C3}"/>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3" name="Marcador de posición de imagen 42" descr="Escritorio desde arriba con una persona usando un teléfono móvil">
            <a:extLst>
              <a:ext uri="{FF2B5EF4-FFF2-40B4-BE49-F238E27FC236}">
                <a16:creationId xmlns:a16="http://schemas.microsoft.com/office/drawing/2014/main" id="{3A7E12C8-81B9-4B69-8557-9B66C1AD1251}"/>
              </a:ext>
            </a:extLst>
          </p:cNvPr>
          <p:cNvPicPr>
            <a:picLocks noGrp="1" noChangeAspect="1"/>
          </p:cNvPicPr>
          <p:nvPr>
            <p:ph type="pic" sz="quarter" idx="43"/>
          </p:nvPr>
        </p:nvPicPr>
        <p:blipFill rotWithShape="1">
          <a:blip r:embed="rId5" cstate="screen">
            <a:extLst>
              <a:ext uri="{28A0092B-C50C-407E-A947-70E740481C1C}">
                <a14:useLocalDpi xmlns:a14="http://schemas.microsoft.com/office/drawing/2010/main"/>
              </a:ext>
            </a:extLst>
          </a:blip>
          <a:srcRect/>
          <a:stretch/>
        </p:blipFill>
        <p:spPr>
          <a:xfrm>
            <a:off x="5112287" y="1735138"/>
            <a:ext cx="1979613" cy="1981200"/>
          </a:xfrm>
        </p:spPr>
      </p:pic>
      <p:sp>
        <p:nvSpPr>
          <p:cNvPr id="9" name="Marcador de texto 8">
            <a:extLst>
              <a:ext uri="{FF2B5EF4-FFF2-40B4-BE49-F238E27FC236}">
                <a16:creationId xmlns:a16="http://schemas.microsoft.com/office/drawing/2014/main" id="{2F0A8A16-8E92-40C1-913D-8CB3B9C1DDAF}"/>
              </a:ext>
            </a:extLst>
          </p:cNvPr>
          <p:cNvSpPr>
            <a:spLocks noGrp="1"/>
          </p:cNvSpPr>
          <p:nvPr>
            <p:ph type="body" sz="quarter" idx="35"/>
          </p:nvPr>
        </p:nvSpPr>
        <p:spPr/>
        <p:txBody>
          <a:bodyPr rtlCol="0"/>
          <a:lstStyle/>
          <a:p>
            <a:pPr rtl="0"/>
            <a:r>
              <a:rPr lang="es-ES" dirty="0"/>
              <a:t>Broche con Plug</a:t>
            </a:r>
          </a:p>
        </p:txBody>
      </p:sp>
      <p:cxnSp>
        <p:nvCxnSpPr>
          <p:cNvPr id="22" name="Conector recto 21" title="Línea divisoria">
            <a:extLst>
              <a:ext uri="{FF2B5EF4-FFF2-40B4-BE49-F238E27FC236}">
                <a16:creationId xmlns:a16="http://schemas.microsoft.com/office/drawing/2014/main" id="{0DC27E82-D5C7-4AE4-BAF3-5DBB12CA0835}"/>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1" name="Marcador de posición de imagen 70" descr="El microchip se ancla">
            <a:extLst>
              <a:ext uri="{FF2B5EF4-FFF2-40B4-BE49-F238E27FC236}">
                <a16:creationId xmlns:a16="http://schemas.microsoft.com/office/drawing/2014/main" id="{C698E7AD-8D61-4952-9F38-6E6313EE4B05}"/>
              </a:ext>
            </a:extLst>
          </p:cNvPr>
          <p:cNvPicPr>
            <a:picLocks noGrp="1" noChangeAspect="1"/>
          </p:cNvPicPr>
          <p:nvPr>
            <p:ph type="pic" sz="quarter" idx="44"/>
          </p:nvPr>
        </p:nvPicPr>
        <p:blipFill>
          <a:blip r:embed="rId6" cstate="screen">
            <a:extLst>
              <a:ext uri="{28A0092B-C50C-407E-A947-70E740481C1C}">
                <a14:useLocalDpi xmlns:a14="http://schemas.microsoft.com/office/drawing/2010/main"/>
              </a:ext>
            </a:extLst>
          </a:blip>
          <a:srcRect/>
          <a:stretch>
            <a:fillRect/>
          </a:stretch>
        </p:blipFill>
        <p:spPr/>
      </p:pic>
      <p:sp>
        <p:nvSpPr>
          <p:cNvPr id="11" name="Marcador de texto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rtlCol="0"/>
          <a:lstStyle/>
          <a:p>
            <a:pPr rtl="0"/>
            <a:r>
              <a:rPr lang="es-ES" dirty="0"/>
              <a:t>Batería de 9V</a:t>
            </a:r>
          </a:p>
        </p:txBody>
      </p:sp>
      <p:cxnSp>
        <p:nvCxnSpPr>
          <p:cNvPr id="23" name="Conector recto 22" title="Línea divisoria">
            <a:extLst>
              <a:ext uri="{FF2B5EF4-FFF2-40B4-BE49-F238E27FC236}">
                <a16:creationId xmlns:a16="http://schemas.microsoft.com/office/drawing/2014/main" id="{8C3BE7D2-4C35-4BA9-9A98-1A6E17A84A7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3" name="Marcador de posición de imagen 62" descr="Tableta con la captura de pantalla de análisis">
            <a:extLst>
              <a:ext uri="{FF2B5EF4-FFF2-40B4-BE49-F238E27FC236}">
                <a16:creationId xmlns:a16="http://schemas.microsoft.com/office/drawing/2014/main" id="{DA70A5B7-C485-42A2-BB9D-2180002A6220}"/>
              </a:ext>
            </a:extLst>
          </p:cNvPr>
          <p:cNvPicPr>
            <a:picLocks noGrp="1" noChangeAspect="1"/>
          </p:cNvPicPr>
          <p:nvPr>
            <p:ph type="pic" sz="quarter" idx="45"/>
          </p:nvPr>
        </p:nvPicPr>
        <p:blipFill>
          <a:blip r:embed="rId7" cstate="screen">
            <a:extLst>
              <a:ext uri="{28A0092B-C50C-407E-A947-70E740481C1C}">
                <a14:useLocalDpi xmlns:a14="http://schemas.microsoft.com/office/drawing/2010/main"/>
              </a:ext>
            </a:extLst>
          </a:blip>
          <a:srcRect/>
          <a:stretch>
            <a:fillRect/>
          </a:stretch>
        </p:blipFill>
        <p:spPr/>
      </p:pic>
      <p:sp>
        <p:nvSpPr>
          <p:cNvPr id="13" name="Marcador de texto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rtlCol="0"/>
          <a:lstStyle/>
          <a:p>
            <a:pPr rtl="0"/>
            <a:r>
              <a:rPr lang="es-ES" dirty="0"/>
              <a:t>Cable un pin</a:t>
            </a:r>
          </a:p>
        </p:txBody>
      </p:sp>
      <p:cxnSp>
        <p:nvCxnSpPr>
          <p:cNvPr id="24" name="Conector recto 23" title="Línea divisoria">
            <a:extLst>
              <a:ext uri="{FF2B5EF4-FFF2-40B4-BE49-F238E27FC236}">
                <a16:creationId xmlns:a16="http://schemas.microsoft.com/office/drawing/2014/main" id="{75979D46-D664-4267-B673-E6B048C084A4}"/>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4</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075" name="Picture 3">
            <a:extLst>
              <a:ext uri="{FF2B5EF4-FFF2-40B4-BE49-F238E27FC236}">
                <a16:creationId xmlns:a16="http://schemas.microsoft.com/office/drawing/2014/main" id="{529A4DEC-41D4-4528-838E-BF7216D982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418" y="1695371"/>
            <a:ext cx="2007822" cy="2227658"/>
          </a:xfrm>
          <a:prstGeom prst="rect">
            <a:avLst/>
          </a:prstGeom>
          <a:noFill/>
          <a:extLst>
            <a:ext uri="{909E8E84-426E-40DD-AFC4-6F175D3DCCD1}">
              <a14:hiddenFill xmlns:a14="http://schemas.microsoft.com/office/drawing/2010/main">
                <a:solidFill>
                  <a:srgbClr val="FFFFFF"/>
                </a:solidFill>
              </a14:hiddenFill>
            </a:ext>
          </a:extLst>
        </p:spPr>
      </p:pic>
      <p:pic>
        <p:nvPicPr>
          <p:cNvPr id="3077" name="Imagen 1">
            <a:extLst>
              <a:ext uri="{FF2B5EF4-FFF2-40B4-BE49-F238E27FC236}">
                <a16:creationId xmlns:a16="http://schemas.microsoft.com/office/drawing/2014/main" id="{FB44FCBB-E50B-43DE-89DB-1AE525C5CB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3856" y="1695371"/>
            <a:ext cx="2122238" cy="207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Imagen 1">
            <a:extLst>
              <a:ext uri="{FF2B5EF4-FFF2-40B4-BE49-F238E27FC236}">
                <a16:creationId xmlns:a16="http://schemas.microsoft.com/office/drawing/2014/main" id="{40536074-D126-488B-B0F1-099FC7CA2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0688" y="1735138"/>
            <a:ext cx="2154824" cy="196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Imagen 1">
            <a:extLst>
              <a:ext uri="{FF2B5EF4-FFF2-40B4-BE49-F238E27FC236}">
                <a16:creationId xmlns:a16="http://schemas.microsoft.com/office/drawing/2014/main" id="{22C26892-3F86-42B7-B694-7920CDE73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6021" y="1725418"/>
            <a:ext cx="2071470" cy="19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n 1">
            <a:extLst>
              <a:ext uri="{FF2B5EF4-FFF2-40B4-BE49-F238E27FC236}">
                <a16:creationId xmlns:a16="http://schemas.microsoft.com/office/drawing/2014/main" id="{9ED94618-64B7-4CC6-A894-319E254380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46232" y="1725418"/>
            <a:ext cx="2025768" cy="19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Imagen 1">
            <a:extLst>
              <a:ext uri="{FF2B5EF4-FFF2-40B4-BE49-F238E27FC236}">
                <a16:creationId xmlns:a16="http://schemas.microsoft.com/office/drawing/2014/main" id="{0DFDF5C7-2A5D-455B-9863-8E64AEB243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759" y="1646968"/>
            <a:ext cx="2315582" cy="227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Imagen 1">
            <a:extLst>
              <a:ext uri="{FF2B5EF4-FFF2-40B4-BE49-F238E27FC236}">
                <a16:creationId xmlns:a16="http://schemas.microsoft.com/office/drawing/2014/main" id="{18F2C1B4-A00A-4C31-9D4E-03ABE62F9F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8907" r="4703" b="11336"/>
          <a:stretch>
            <a:fillRect/>
          </a:stretch>
        </p:blipFill>
        <p:spPr bwMode="auto">
          <a:xfrm>
            <a:off x="2570839" y="1725417"/>
            <a:ext cx="2276475" cy="20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Imagen 1">
            <a:extLst>
              <a:ext uri="{FF2B5EF4-FFF2-40B4-BE49-F238E27FC236}">
                <a16:creationId xmlns:a16="http://schemas.microsoft.com/office/drawing/2014/main" id="{2F8ACF69-DDBA-4CB4-BDDA-C1B63E5809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t="24185" b="22113"/>
          <a:stretch>
            <a:fillRect/>
          </a:stretch>
        </p:blipFill>
        <p:spPr bwMode="auto">
          <a:xfrm>
            <a:off x="4933379" y="1715830"/>
            <a:ext cx="2315582" cy="20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Imagen 1">
            <a:extLst>
              <a:ext uri="{FF2B5EF4-FFF2-40B4-BE49-F238E27FC236}">
                <a16:creationId xmlns:a16="http://schemas.microsoft.com/office/drawing/2014/main" id="{2B5DB1C7-E7A5-4509-9253-9DC162B7C5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3248" y="1735137"/>
            <a:ext cx="2025767" cy="20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Imagen 1">
            <a:extLst>
              <a:ext uri="{FF2B5EF4-FFF2-40B4-BE49-F238E27FC236}">
                <a16:creationId xmlns:a16="http://schemas.microsoft.com/office/drawing/2014/main" id="{2BF2A1BB-255B-4248-8A4C-910E5B82ADE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40475" y="1711589"/>
            <a:ext cx="2071471" cy="188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7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Procedimiento</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5</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025" name="Picture 1">
            <a:extLst>
              <a:ext uri="{FF2B5EF4-FFF2-40B4-BE49-F238E27FC236}">
                <a16:creationId xmlns:a16="http://schemas.microsoft.com/office/drawing/2014/main" id="{9F8CF293-5CF2-48D0-B3A3-01A66C3F1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0" y="2297449"/>
            <a:ext cx="5929862" cy="28715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027" name="Picture 3">
            <a:extLst>
              <a:ext uri="{FF2B5EF4-FFF2-40B4-BE49-F238E27FC236}">
                <a16:creationId xmlns:a16="http://schemas.microsoft.com/office/drawing/2014/main" id="{B64EBDE2-7C4E-4F89-8CCD-078A732CF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178" y="2297456"/>
            <a:ext cx="5130166" cy="287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7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Procedimiento</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6</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A67BCE1A-C70C-487B-9F88-6BAC3A767FC6}"/>
              </a:ext>
            </a:extLst>
          </p:cNvPr>
          <p:cNvSpPr>
            <a:spLocks noChangeArrowheads="1"/>
          </p:cNvSpPr>
          <p:nvPr/>
        </p:nvSpPr>
        <p:spPr bwMode="auto">
          <a:xfrm>
            <a:off x="728909" y="2063313"/>
            <a:ext cx="1317258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pic>
        <p:nvPicPr>
          <p:cNvPr id="2049" name="Picture 1">
            <a:extLst>
              <a:ext uri="{FF2B5EF4-FFF2-40B4-BE49-F238E27FC236}">
                <a16:creationId xmlns:a16="http://schemas.microsoft.com/office/drawing/2014/main" id="{8F6D6BE2-FD50-4054-B473-8F4481CA0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617" y="1836331"/>
            <a:ext cx="3453992" cy="38321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4F0586-C91B-4988-83D0-640D97B2EA91}"/>
              </a:ext>
            </a:extLst>
          </p:cNvPr>
          <p:cNvSpPr>
            <a:spLocks noChangeArrowheads="1"/>
          </p:cNvSpPr>
          <p:nvPr/>
        </p:nvSpPr>
        <p:spPr bwMode="auto">
          <a:xfrm flipH="1">
            <a:off x="1174498" y="2834123"/>
            <a:ext cx="19507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pic>
        <p:nvPicPr>
          <p:cNvPr id="2051" name="Picture 3">
            <a:extLst>
              <a:ext uri="{FF2B5EF4-FFF2-40B4-BE49-F238E27FC236}">
                <a16:creationId xmlns:a16="http://schemas.microsoft.com/office/drawing/2014/main" id="{ABFEC4D7-481D-49ED-942C-9CE7CA5C7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47715" y="2528272"/>
            <a:ext cx="4876800" cy="241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40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Procedimiento</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7</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3073" name="Picture 1">
            <a:extLst>
              <a:ext uri="{FF2B5EF4-FFF2-40B4-BE49-F238E27FC236}">
                <a16:creationId xmlns:a16="http://schemas.microsoft.com/office/drawing/2014/main" id="{257C02DA-C127-42C3-B65F-2398F045E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58" y="2529829"/>
            <a:ext cx="4984386" cy="23044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3075" name="Picture 3">
            <a:extLst>
              <a:ext uri="{FF2B5EF4-FFF2-40B4-BE49-F238E27FC236}">
                <a16:creationId xmlns:a16="http://schemas.microsoft.com/office/drawing/2014/main" id="{55A05C6F-25C9-42AF-B21F-E8C2474AC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43" y="2529829"/>
            <a:ext cx="4572528" cy="235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Procedimiento</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8</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pic>
        <p:nvPicPr>
          <p:cNvPr id="4097" name="Picture 1">
            <a:extLst>
              <a:ext uri="{FF2B5EF4-FFF2-40B4-BE49-F238E27FC236}">
                <a16:creationId xmlns:a16="http://schemas.microsoft.com/office/drawing/2014/main" id="{BF311CD2-0408-425E-8AE2-90DDDB62F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77" y="2427999"/>
            <a:ext cx="4679916" cy="24574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4099" name="Picture 3">
            <a:extLst>
              <a:ext uri="{FF2B5EF4-FFF2-40B4-BE49-F238E27FC236}">
                <a16:creationId xmlns:a16="http://schemas.microsoft.com/office/drawing/2014/main" id="{F7C7FD69-1D89-46C5-B3F5-53AF5EE23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22" y="807835"/>
            <a:ext cx="4009076" cy="24574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4101" name="Picture 5">
            <a:extLst>
              <a:ext uri="{FF2B5EF4-FFF2-40B4-BE49-F238E27FC236}">
                <a16:creationId xmlns:a16="http://schemas.microsoft.com/office/drawing/2014/main" id="{7BDA849E-6BB1-4979-8B90-EA97A8447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322" y="3614562"/>
            <a:ext cx="4009076" cy="265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7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428ED-E8E6-4EBE-8C7C-8E6E2E5012C8}"/>
              </a:ext>
            </a:extLst>
          </p:cNvPr>
          <p:cNvSpPr>
            <a:spLocks noGrp="1"/>
          </p:cNvSpPr>
          <p:nvPr>
            <p:ph type="title"/>
          </p:nvPr>
        </p:nvSpPr>
        <p:spPr>
          <a:xfrm>
            <a:off x="432000" y="702166"/>
            <a:ext cx="11340000" cy="432000"/>
          </a:xfrm>
        </p:spPr>
        <p:txBody>
          <a:bodyPr rtlCol="0"/>
          <a:lstStyle/>
          <a:p>
            <a:pPr rtl="0"/>
            <a:r>
              <a:rPr lang="es-ES" dirty="0"/>
              <a:t>Procedimiento</a:t>
            </a:r>
          </a:p>
        </p:txBody>
      </p:sp>
      <p:sp>
        <p:nvSpPr>
          <p:cNvPr id="3" name="Marcador de número de diapositiva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rtlCol="0"/>
          <a:lstStyle/>
          <a:p>
            <a:pPr rtl="0"/>
            <a:fld id="{4B73C415-D670-4716-A5EC-CC4D52CA2BAC}" type="slidenum">
              <a:rPr lang="es-ES" smtClean="0"/>
              <a:pPr rtl="0"/>
              <a:t>9</a:t>
            </a:fld>
            <a:endParaRPr lang="es-ES"/>
          </a:p>
        </p:txBody>
      </p:sp>
      <p:sp>
        <p:nvSpPr>
          <p:cNvPr id="18" name="Rectangle 4">
            <a:extLst>
              <a:ext uri="{FF2B5EF4-FFF2-40B4-BE49-F238E27FC236}">
                <a16:creationId xmlns:a16="http://schemas.microsoft.com/office/drawing/2014/main" id="{625B1BE7-44A3-487F-AA76-DEFCF61843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6" name="Rectangle 2">
            <a:extLst>
              <a:ext uri="{FF2B5EF4-FFF2-40B4-BE49-F238E27FC236}">
                <a16:creationId xmlns:a16="http://schemas.microsoft.com/office/drawing/2014/main" id="{5F2C5464-F695-4C29-B8AD-BB3D0CD5D3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37" name="Rectangle 4">
            <a:extLst>
              <a:ext uri="{FF2B5EF4-FFF2-40B4-BE49-F238E27FC236}">
                <a16:creationId xmlns:a16="http://schemas.microsoft.com/office/drawing/2014/main" id="{7D21AB87-04A2-4E9A-AC9B-3C2FE92492AC}"/>
              </a:ext>
            </a:extLst>
          </p:cNvPr>
          <p:cNvSpPr>
            <a:spLocks noChangeArrowheads="1"/>
          </p:cNvSpPr>
          <p:nvPr/>
        </p:nvSpPr>
        <p:spPr bwMode="auto">
          <a:xfrm>
            <a:off x="7262192" y="2297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4" name="Rectangle 2">
            <a:extLst>
              <a:ext uri="{FF2B5EF4-FFF2-40B4-BE49-F238E27FC236}">
                <a16:creationId xmlns:a16="http://schemas.microsoft.com/office/drawing/2014/main" id="{B2545FF8-8324-4177-81FB-4CEC059A6922}"/>
              </a:ext>
            </a:extLst>
          </p:cNvPr>
          <p:cNvSpPr>
            <a:spLocks noChangeArrowheads="1"/>
          </p:cNvSpPr>
          <p:nvPr/>
        </p:nvSpPr>
        <p:spPr bwMode="auto">
          <a:xfrm>
            <a:off x="1139687" y="2981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FF8924A7-BCB2-4627-AAFF-D325AB42CD7D}"/>
              </a:ext>
            </a:extLst>
          </p:cNvPr>
          <p:cNvSpPr>
            <a:spLocks noChangeArrowheads="1"/>
          </p:cNvSpPr>
          <p:nvPr/>
        </p:nvSpPr>
        <p:spPr bwMode="auto">
          <a:xfrm>
            <a:off x="6440557" y="2976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6" name="Rectangle 2">
            <a:extLst>
              <a:ext uri="{FF2B5EF4-FFF2-40B4-BE49-F238E27FC236}">
                <a16:creationId xmlns:a16="http://schemas.microsoft.com/office/drawing/2014/main" id="{23B6E4AA-3109-46CC-B932-63D2B190ED85}"/>
              </a:ext>
            </a:extLst>
          </p:cNvPr>
          <p:cNvSpPr>
            <a:spLocks noChangeArrowheads="1"/>
          </p:cNvSpPr>
          <p:nvPr/>
        </p:nvSpPr>
        <p:spPr bwMode="auto">
          <a:xfrm>
            <a:off x="-157024" y="2529829"/>
            <a:ext cx="141614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a:p>
        </p:txBody>
      </p:sp>
      <p:sp>
        <p:nvSpPr>
          <p:cNvPr id="7" name="Rectangle 4">
            <a:extLst>
              <a:ext uri="{FF2B5EF4-FFF2-40B4-BE49-F238E27FC236}">
                <a16:creationId xmlns:a16="http://schemas.microsoft.com/office/drawing/2014/main" id="{8A420D33-9DAB-4406-8522-19C538D9D7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8" name="Rectangle 6">
            <a:extLst>
              <a:ext uri="{FF2B5EF4-FFF2-40B4-BE49-F238E27FC236}">
                <a16:creationId xmlns:a16="http://schemas.microsoft.com/office/drawing/2014/main" id="{2FA70A5E-31BC-4D6C-8553-5D430862D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Rectangle 2">
            <a:extLst>
              <a:ext uri="{FF2B5EF4-FFF2-40B4-BE49-F238E27FC236}">
                <a16:creationId xmlns:a16="http://schemas.microsoft.com/office/drawing/2014/main" id="{89C62674-6487-4A39-8A88-F7B66EA734F7}"/>
              </a:ext>
            </a:extLst>
          </p:cNvPr>
          <p:cNvSpPr>
            <a:spLocks noChangeArrowheads="1"/>
          </p:cNvSpPr>
          <p:nvPr/>
        </p:nvSpPr>
        <p:spPr bwMode="auto">
          <a:xfrm>
            <a:off x="3273287" y="18363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6145" name="Picture 1">
            <a:extLst>
              <a:ext uri="{FF2B5EF4-FFF2-40B4-BE49-F238E27FC236}">
                <a16:creationId xmlns:a16="http://schemas.microsoft.com/office/drawing/2014/main" id="{3024036B-67F8-433A-9D69-5C131AEC7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361" y="1487519"/>
            <a:ext cx="7612166" cy="455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106637"/>
      </p:ext>
    </p:extLst>
  </p:cSld>
  <p:clrMapOvr>
    <a:masterClrMapping/>
  </p:clrMapOvr>
</p:sld>
</file>

<file path=ppt/theme/theme1.xml><?xml version="1.0" encoding="utf-8"?>
<a:theme xmlns:a="http://schemas.openxmlformats.org/drawingml/2006/main" name="Tema de Offic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02_TF33781529" id="{B1D49CA5-A37F-4481-9498-089364DEF8BB}" vid="{7B5EDC1C-062C-4068-BE08-41B71567A64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Presentación de tecnología</Template>
  <TotalTime>0</TotalTime>
  <Words>226</Words>
  <Application>Microsoft Office PowerPoint</Application>
  <PresentationFormat>Panorámica</PresentationFormat>
  <Paragraphs>69</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Arial Black</vt:lpstr>
      <vt:lpstr>Calibri</vt:lpstr>
      <vt:lpstr>Tahoma</vt:lpstr>
      <vt:lpstr>Times New Roman</vt:lpstr>
      <vt:lpstr>Tema de Office</vt:lpstr>
      <vt:lpstr>Diseño de Robots basados en inteligencia colectiva orientados al modelado de objetivos colaborativos </vt:lpstr>
      <vt:lpstr>Receptor - Emisor</vt:lpstr>
      <vt:lpstr>Materiales</vt:lpstr>
      <vt:lpstr>Materiales</vt:lpstr>
      <vt:lpstr>Procedimiento</vt:lpstr>
      <vt:lpstr>Procedimiento</vt:lpstr>
      <vt:lpstr>Procedimiento</vt:lpstr>
      <vt:lpstr>Procedimiento</vt:lpstr>
      <vt:lpstr>Procedimiento</vt:lpstr>
      <vt:lpstr>Códigos</vt:lpstr>
      <vt:lpstr>Códigos</vt:lpstr>
      <vt:lpstr>Resultados</vt:lpstr>
      <vt:lpstr>Resultados</vt:lpstr>
      <vt:lpstr>Resultados</vt:lpstr>
      <vt:lpstr>Comunicación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2020-02-26T20:37:59Z</dcterms:created>
  <dcterms:modified xsi:type="dcterms:W3CDTF">2020-02-26T23:51:26Z</dcterms:modified>
  <cp:category/>
</cp:coreProperties>
</file>